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quickStyle3.xml" ContentType="application/vnd.openxmlformats-officedocument.drawingml.diagramStyl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1.xml" ContentType="application/vnd.openxmlformats-officedocument.theme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8.xml" ContentType="application/vnd.ms-office.drawingml.diagramDrawing+xml"/>
  <Override PartName="/ppt/diagrams/layout3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94" r:id="rId3"/>
    <p:sldId id="295" r:id="rId4"/>
    <p:sldId id="296" r:id="rId5"/>
    <p:sldId id="297" r:id="rId6"/>
    <p:sldId id="299" r:id="rId7"/>
    <p:sldId id="298" r:id="rId8"/>
    <p:sldId id="300" r:id="rId9"/>
    <p:sldId id="301" r:id="rId10"/>
    <p:sldId id="302" r:id="rId11"/>
    <p:sldId id="304" r:id="rId12"/>
    <p:sldId id="303" r:id="rId13"/>
    <p:sldId id="305" r:id="rId14"/>
    <p:sldId id="306" r:id="rId15"/>
    <p:sldId id="340" r:id="rId16"/>
    <p:sldId id="309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9" r:id="rId35"/>
    <p:sldId id="330" r:id="rId36"/>
    <p:sldId id="331" r:id="rId37"/>
    <p:sldId id="332" r:id="rId38"/>
    <p:sldId id="334" r:id="rId39"/>
    <p:sldId id="335" r:id="rId40"/>
    <p:sldId id="336" r:id="rId41"/>
    <p:sldId id="337" r:id="rId42"/>
    <p:sldId id="338" r:id="rId43"/>
    <p:sldId id="339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27A"/>
    <a:srgbClr val="660066"/>
    <a:srgbClr val="BC8FDD"/>
    <a:srgbClr val="CC00FF"/>
    <a:srgbClr val="CC00CC"/>
    <a:srgbClr val="800080"/>
    <a:srgbClr val="DB1203"/>
    <a:srgbClr val="66FF33"/>
    <a:srgbClr val="D6082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200" dirty="0" smtClean="0"/>
            <a:t>шагать по пути знаний</a:t>
          </a:r>
          <a:endParaRPr lang="ru-RU" sz="3200" dirty="0"/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3200"/>
        </a:p>
      </dgm:t>
    </dgm:pt>
    <dgm:pt modelId="{032DD8F0-331D-4423-93AF-8F9BAC00EFCA}" type="sibTrans" cxnId="{ABC59C74-59B3-45A2-8DC4-2FC157601AA2}">
      <dgm:prSet/>
      <dgm:spPr>
        <a:ln>
          <a:noFill/>
        </a:ln>
      </dgm:spPr>
      <dgm:t>
        <a:bodyPr/>
        <a:lstStyle/>
        <a:p>
          <a:endParaRPr lang="ru-RU" sz="3200"/>
        </a:p>
      </dgm:t>
    </dgm:pt>
    <dgm:pt modelId="{7F990DDA-C38A-404D-B00E-96BB48055005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200" dirty="0" smtClean="0"/>
            <a:t>искать истину </a:t>
          </a:r>
          <a:endParaRPr lang="ru-RU" sz="3200" dirty="0"/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3200"/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3200"/>
        </a:p>
      </dgm:t>
    </dgm:pt>
    <dgm:pt modelId="{0233FC2B-4DC1-44BB-8C26-06E4B60500D3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200" dirty="0" smtClean="0"/>
            <a:t>запоминать осмысленное</a:t>
          </a:r>
          <a:endParaRPr lang="ru-RU" sz="3200" dirty="0"/>
        </a:p>
      </dgm:t>
    </dgm:pt>
    <dgm:pt modelId="{0D2732EB-E7A9-4B94-93E5-A36B7347FB53}" type="parTrans" cxnId="{B5B428C0-B3D6-4DC6-98E4-1193D6DC2EE2}">
      <dgm:prSet/>
      <dgm:spPr/>
      <dgm:t>
        <a:bodyPr/>
        <a:lstStyle/>
        <a:p>
          <a:endParaRPr lang="ru-RU" sz="3200"/>
        </a:p>
      </dgm:t>
    </dgm:pt>
    <dgm:pt modelId="{CF9B44E5-521D-4A7B-AACF-FEE1A7C98490}" type="sibTrans" cxnId="{B5B428C0-B3D6-4DC6-98E4-1193D6DC2EE2}">
      <dgm:prSet/>
      <dgm:spPr/>
      <dgm:t>
        <a:bodyPr/>
        <a:lstStyle/>
        <a:p>
          <a:endParaRPr lang="ru-RU" sz="3200"/>
        </a:p>
      </dgm:t>
    </dgm:pt>
    <dgm:pt modelId="{014DE785-808D-4462-BDF1-610FCA2DE94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200" dirty="0" smtClean="0"/>
            <a:t>применять знания</a:t>
          </a:r>
          <a:endParaRPr lang="ru-RU" sz="3200" dirty="0"/>
        </a:p>
      </dgm:t>
    </dgm:pt>
    <dgm:pt modelId="{A72A5740-F49F-4710-A895-97ECDA0728D7}" type="parTrans" cxnId="{EB11FEF6-497C-4EAE-A356-93B458C6F36C}">
      <dgm:prSet/>
      <dgm:spPr/>
      <dgm:t>
        <a:bodyPr/>
        <a:lstStyle/>
        <a:p>
          <a:endParaRPr lang="ru-RU" sz="3200"/>
        </a:p>
      </dgm:t>
    </dgm:pt>
    <dgm:pt modelId="{DCE6C1E0-1726-420F-B902-F375D910272A}" type="sibTrans" cxnId="{EB11FEF6-497C-4EAE-A356-93B458C6F36C}">
      <dgm:prSet/>
      <dgm:spPr/>
      <dgm:t>
        <a:bodyPr/>
        <a:lstStyle/>
        <a:p>
          <a:endParaRPr lang="ru-RU" sz="3200"/>
        </a:p>
      </dgm:t>
    </dgm:pt>
    <dgm:pt modelId="{5F5A4134-1298-4791-9C35-FB1B15CD3B40}" type="pres">
      <dgm:prSet presAssocID="{D527C144-6B1E-433A-97A0-2C0FDDA533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46C29A-AF0A-4703-AA09-B0DD635640BF}" type="pres">
      <dgm:prSet presAssocID="{D527C144-6B1E-433A-97A0-2C0FDDA533CB}" presName="Name1" presStyleCnt="0"/>
      <dgm:spPr/>
      <dgm:t>
        <a:bodyPr/>
        <a:lstStyle/>
        <a:p>
          <a:endParaRPr lang="ru-RU"/>
        </a:p>
      </dgm:t>
    </dgm:pt>
    <dgm:pt modelId="{24A422C2-4127-4356-9A04-1E52BEB0DADC}" type="pres">
      <dgm:prSet presAssocID="{D527C144-6B1E-433A-97A0-2C0FDDA533CB}" presName="cycle" presStyleCnt="0"/>
      <dgm:spPr/>
      <dgm:t>
        <a:bodyPr/>
        <a:lstStyle/>
        <a:p>
          <a:endParaRPr lang="ru-RU"/>
        </a:p>
      </dgm:t>
    </dgm:pt>
    <dgm:pt modelId="{ABA46635-E09E-4299-B7E9-0D16B8B40532}" type="pres">
      <dgm:prSet presAssocID="{D527C144-6B1E-433A-97A0-2C0FDDA533CB}" presName="srcNode" presStyleLbl="node1" presStyleIdx="0" presStyleCnt="4"/>
      <dgm:spPr/>
      <dgm:t>
        <a:bodyPr/>
        <a:lstStyle/>
        <a:p>
          <a:endParaRPr lang="ru-RU"/>
        </a:p>
      </dgm:t>
    </dgm:pt>
    <dgm:pt modelId="{B63192C8-0281-4830-872D-59E96534349B}" type="pres">
      <dgm:prSet presAssocID="{D527C144-6B1E-433A-97A0-2C0FDDA533CB}" presName="conn" presStyleLbl="parChTrans1D2" presStyleIdx="0" presStyleCnt="1"/>
      <dgm:spPr/>
      <dgm:t>
        <a:bodyPr/>
        <a:lstStyle/>
        <a:p>
          <a:endParaRPr lang="ru-RU"/>
        </a:p>
      </dgm:t>
    </dgm:pt>
    <dgm:pt modelId="{091BD2CC-CC78-4B7B-AE92-4417F19A5C8B}" type="pres">
      <dgm:prSet presAssocID="{D527C144-6B1E-433A-97A0-2C0FDDA533CB}" presName="extraNode" presStyleLbl="node1" presStyleIdx="0" presStyleCnt="4"/>
      <dgm:spPr/>
      <dgm:t>
        <a:bodyPr/>
        <a:lstStyle/>
        <a:p>
          <a:endParaRPr lang="ru-RU"/>
        </a:p>
      </dgm:t>
    </dgm:pt>
    <dgm:pt modelId="{0287E54E-5BAF-4204-A531-5B9D3B3DAE5B}" type="pres">
      <dgm:prSet presAssocID="{D527C144-6B1E-433A-97A0-2C0FDDA533CB}" presName="dstNode" presStyleLbl="node1" presStyleIdx="0" presStyleCnt="4"/>
      <dgm:spPr/>
      <dgm:t>
        <a:bodyPr/>
        <a:lstStyle/>
        <a:p>
          <a:endParaRPr lang="ru-RU"/>
        </a:p>
      </dgm:t>
    </dgm:pt>
    <dgm:pt modelId="{4C963AA2-E8E9-43C6-AF24-BD591A4C9348}" type="pres">
      <dgm:prSet presAssocID="{30721838-7965-4593-A5E7-A1E42937A20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CB5E-B1F8-40E3-8FB7-34A7E1474E48}" type="pres">
      <dgm:prSet presAssocID="{30721838-7965-4593-A5E7-A1E42937A201}" presName="accent_1" presStyleCnt="0"/>
      <dgm:spPr/>
      <dgm:t>
        <a:bodyPr/>
        <a:lstStyle/>
        <a:p>
          <a:endParaRPr lang="ru-RU"/>
        </a:p>
      </dgm:t>
    </dgm:pt>
    <dgm:pt modelId="{91DD297D-CE41-41CE-875B-E29B52FA2A46}" type="pres">
      <dgm:prSet presAssocID="{30721838-7965-4593-A5E7-A1E42937A201}" presName="accentRepeatNode" presStyleLbl="solidFgAcc1" presStyleIdx="0" presStyleCnt="4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023BC685-C22F-43C2-83A2-6D2E157B9D85}" type="pres">
      <dgm:prSet presAssocID="{7F990DDA-C38A-404D-B00E-96BB4805500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95AB-58AB-4910-B33C-3F234C999263}" type="pres">
      <dgm:prSet presAssocID="{7F990DDA-C38A-404D-B00E-96BB48055005}" presName="accent_2" presStyleCnt="0"/>
      <dgm:spPr/>
      <dgm:t>
        <a:bodyPr/>
        <a:lstStyle/>
        <a:p>
          <a:endParaRPr lang="ru-RU"/>
        </a:p>
      </dgm:t>
    </dgm:pt>
    <dgm:pt modelId="{F13B4E5E-379B-45E0-A4A4-68174D4DA4A1}" type="pres">
      <dgm:prSet presAssocID="{7F990DDA-C38A-404D-B00E-96BB48055005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FAE5D981-5168-4911-9C77-92D419C5A109}" type="pres">
      <dgm:prSet presAssocID="{0233FC2B-4DC1-44BB-8C26-06E4B60500D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BE877-59B5-4953-8409-0CB2B6569706}" type="pres">
      <dgm:prSet presAssocID="{0233FC2B-4DC1-44BB-8C26-06E4B60500D3}" presName="accent_3" presStyleCnt="0"/>
      <dgm:spPr/>
      <dgm:t>
        <a:bodyPr/>
        <a:lstStyle/>
        <a:p>
          <a:endParaRPr lang="ru-RU"/>
        </a:p>
      </dgm:t>
    </dgm:pt>
    <dgm:pt modelId="{54E1C2C1-CD0B-458E-B549-FB8FE39EE7B2}" type="pres">
      <dgm:prSet presAssocID="{0233FC2B-4DC1-44BB-8C26-06E4B60500D3}" presName="accentRepeatNode" presStyleLbl="solidFgAcc1" presStyleIdx="2" presStyleCnt="4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0F7625DF-DFFA-4728-8224-EC972F50D037}" type="pres">
      <dgm:prSet presAssocID="{014DE785-808D-4462-BDF1-610FCA2DE94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AE0BF-591B-4DA3-A571-320A85D1B82B}" type="pres">
      <dgm:prSet presAssocID="{014DE785-808D-4462-BDF1-610FCA2DE941}" presName="accent_4" presStyleCnt="0"/>
      <dgm:spPr/>
      <dgm:t>
        <a:bodyPr/>
        <a:lstStyle/>
        <a:p>
          <a:endParaRPr lang="ru-RU"/>
        </a:p>
      </dgm:t>
    </dgm:pt>
    <dgm:pt modelId="{D4A8C28B-CAB9-454D-9236-5E734715E5F7}" type="pres">
      <dgm:prSet presAssocID="{014DE785-808D-4462-BDF1-610FCA2DE941}" presName="accentRepeatNode" presStyleLbl="solidFgAcc1" presStyleIdx="3" presStyleCnt="4"/>
      <dgm:spPr>
        <a:solidFill>
          <a:schemeClr val="bg1"/>
        </a:solidFill>
      </dgm:spPr>
      <dgm:t>
        <a:bodyPr/>
        <a:lstStyle/>
        <a:p>
          <a:endParaRPr lang="ru-RU"/>
        </a:p>
      </dgm:t>
    </dgm:pt>
  </dgm:ptLst>
  <dgm:cxnLst>
    <dgm:cxn modelId="{DB80C04C-7F23-4425-97EC-BB0AD710D469}" type="presOf" srcId="{014DE785-808D-4462-BDF1-610FCA2DE941}" destId="{0F7625DF-DFFA-4728-8224-EC972F50D037}" srcOrd="0" destOrd="0" presId="urn:microsoft.com/office/officeart/2008/layout/VerticalCurvedList"/>
    <dgm:cxn modelId="{82346107-2524-4BA3-9FB9-FB71010B3ACE}" srcId="{D527C144-6B1E-433A-97A0-2C0FDDA533CB}" destId="{7F990DDA-C38A-404D-B00E-96BB48055005}" srcOrd="1" destOrd="0" parTransId="{3BCC72F9-6609-4987-AC0A-BA93A61C0A36}" sibTransId="{25FB241D-8057-4396-9AD3-BAAC2DF22557}"/>
    <dgm:cxn modelId="{B5B428C0-B3D6-4DC6-98E4-1193D6DC2EE2}" srcId="{D527C144-6B1E-433A-97A0-2C0FDDA533CB}" destId="{0233FC2B-4DC1-44BB-8C26-06E4B60500D3}" srcOrd="2" destOrd="0" parTransId="{0D2732EB-E7A9-4B94-93E5-A36B7347FB53}" sibTransId="{CF9B44E5-521D-4A7B-AACF-FEE1A7C98490}"/>
    <dgm:cxn modelId="{7E51C271-058F-4417-A6BF-024D03299271}" type="presOf" srcId="{7F990DDA-C38A-404D-B00E-96BB48055005}" destId="{023BC685-C22F-43C2-83A2-6D2E157B9D85}" srcOrd="0" destOrd="0" presId="urn:microsoft.com/office/officeart/2008/layout/VerticalCurvedList"/>
    <dgm:cxn modelId="{EB11FEF6-497C-4EAE-A356-93B458C6F36C}" srcId="{D527C144-6B1E-433A-97A0-2C0FDDA533CB}" destId="{014DE785-808D-4462-BDF1-610FCA2DE941}" srcOrd="3" destOrd="0" parTransId="{A72A5740-F49F-4710-A895-97ECDA0728D7}" sibTransId="{DCE6C1E0-1726-420F-B902-F375D910272A}"/>
    <dgm:cxn modelId="{D3B069F3-1ECE-408F-BCDA-343513777B39}" type="presOf" srcId="{D527C144-6B1E-433A-97A0-2C0FDDA533CB}" destId="{5F5A4134-1298-4791-9C35-FB1B15CD3B40}" srcOrd="0" destOrd="0" presId="urn:microsoft.com/office/officeart/2008/layout/VerticalCurvedList"/>
    <dgm:cxn modelId="{EA3DFE1B-4521-4BEB-B6E4-F1FA07CEC3DD}" type="presOf" srcId="{0233FC2B-4DC1-44BB-8C26-06E4B60500D3}" destId="{FAE5D981-5168-4911-9C77-92D419C5A109}" srcOrd="0" destOrd="0" presId="urn:microsoft.com/office/officeart/2008/layout/VerticalCurvedList"/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AB4F9CF4-8C89-4F8B-9D7C-D318485A4E14}" type="presOf" srcId="{30721838-7965-4593-A5E7-A1E42937A201}" destId="{4C963AA2-E8E9-43C6-AF24-BD591A4C9348}" srcOrd="0" destOrd="0" presId="urn:microsoft.com/office/officeart/2008/layout/VerticalCurvedList"/>
    <dgm:cxn modelId="{F1EDD9A6-9765-4834-8816-1414AC1A6A6B}" type="presOf" srcId="{032DD8F0-331D-4423-93AF-8F9BAC00EFCA}" destId="{B63192C8-0281-4830-872D-59E96534349B}" srcOrd="0" destOrd="0" presId="urn:microsoft.com/office/officeart/2008/layout/VerticalCurvedList"/>
    <dgm:cxn modelId="{237CBA5C-8C38-43ED-955F-18B834BE9A83}" type="presParOf" srcId="{5F5A4134-1298-4791-9C35-FB1B15CD3B40}" destId="{B346C29A-AF0A-4703-AA09-B0DD635640BF}" srcOrd="0" destOrd="0" presId="urn:microsoft.com/office/officeart/2008/layout/VerticalCurvedList"/>
    <dgm:cxn modelId="{65A40591-60AF-45C5-AE92-811A555BB5BE}" type="presParOf" srcId="{B346C29A-AF0A-4703-AA09-B0DD635640BF}" destId="{24A422C2-4127-4356-9A04-1E52BEB0DADC}" srcOrd="0" destOrd="0" presId="urn:microsoft.com/office/officeart/2008/layout/VerticalCurvedList"/>
    <dgm:cxn modelId="{85DD24C3-1580-4B22-AA3B-4BA70CA84AA6}" type="presParOf" srcId="{24A422C2-4127-4356-9A04-1E52BEB0DADC}" destId="{ABA46635-E09E-4299-B7E9-0D16B8B40532}" srcOrd="0" destOrd="0" presId="urn:microsoft.com/office/officeart/2008/layout/VerticalCurvedList"/>
    <dgm:cxn modelId="{6F4DCC70-4486-46BB-9D6D-7B20FEDAE3F8}" type="presParOf" srcId="{24A422C2-4127-4356-9A04-1E52BEB0DADC}" destId="{B63192C8-0281-4830-872D-59E96534349B}" srcOrd="1" destOrd="0" presId="urn:microsoft.com/office/officeart/2008/layout/VerticalCurvedList"/>
    <dgm:cxn modelId="{6558D0E5-137A-4BEE-9F26-612DB59D7B56}" type="presParOf" srcId="{24A422C2-4127-4356-9A04-1E52BEB0DADC}" destId="{091BD2CC-CC78-4B7B-AE92-4417F19A5C8B}" srcOrd="2" destOrd="0" presId="urn:microsoft.com/office/officeart/2008/layout/VerticalCurvedList"/>
    <dgm:cxn modelId="{6491667F-D9EC-4B69-B7FC-09E4D732B09A}" type="presParOf" srcId="{24A422C2-4127-4356-9A04-1E52BEB0DADC}" destId="{0287E54E-5BAF-4204-A531-5B9D3B3DAE5B}" srcOrd="3" destOrd="0" presId="urn:microsoft.com/office/officeart/2008/layout/VerticalCurvedList"/>
    <dgm:cxn modelId="{E91D8E98-1E00-4025-B570-E7AD2D8584F7}" type="presParOf" srcId="{B346C29A-AF0A-4703-AA09-B0DD635640BF}" destId="{4C963AA2-E8E9-43C6-AF24-BD591A4C9348}" srcOrd="1" destOrd="0" presId="urn:microsoft.com/office/officeart/2008/layout/VerticalCurvedList"/>
    <dgm:cxn modelId="{06C7C395-5855-47DC-A72C-CB7BA43B3477}" type="presParOf" srcId="{B346C29A-AF0A-4703-AA09-B0DD635640BF}" destId="{B503CB5E-B1F8-40E3-8FB7-34A7E1474E48}" srcOrd="2" destOrd="0" presId="urn:microsoft.com/office/officeart/2008/layout/VerticalCurvedList"/>
    <dgm:cxn modelId="{748673A1-BAAC-4F5A-93A5-9F841B620C32}" type="presParOf" srcId="{B503CB5E-B1F8-40E3-8FB7-34A7E1474E48}" destId="{91DD297D-CE41-41CE-875B-E29B52FA2A46}" srcOrd="0" destOrd="0" presId="urn:microsoft.com/office/officeart/2008/layout/VerticalCurvedList"/>
    <dgm:cxn modelId="{B5F5137C-D875-4D46-B566-E9696CC7AE3F}" type="presParOf" srcId="{B346C29A-AF0A-4703-AA09-B0DD635640BF}" destId="{023BC685-C22F-43C2-83A2-6D2E157B9D85}" srcOrd="3" destOrd="0" presId="urn:microsoft.com/office/officeart/2008/layout/VerticalCurvedList"/>
    <dgm:cxn modelId="{89081D3C-BC58-4892-98C3-A1A14D3136E9}" type="presParOf" srcId="{B346C29A-AF0A-4703-AA09-B0DD635640BF}" destId="{AB8C95AB-58AB-4910-B33C-3F234C999263}" srcOrd="4" destOrd="0" presId="urn:microsoft.com/office/officeart/2008/layout/VerticalCurvedList"/>
    <dgm:cxn modelId="{80E0EA7F-1C63-4503-A524-7B9D02EE0949}" type="presParOf" srcId="{AB8C95AB-58AB-4910-B33C-3F234C999263}" destId="{F13B4E5E-379B-45E0-A4A4-68174D4DA4A1}" srcOrd="0" destOrd="0" presId="urn:microsoft.com/office/officeart/2008/layout/VerticalCurvedList"/>
    <dgm:cxn modelId="{F8D99174-89FC-431A-AD2D-8BE8013A68EF}" type="presParOf" srcId="{B346C29A-AF0A-4703-AA09-B0DD635640BF}" destId="{FAE5D981-5168-4911-9C77-92D419C5A109}" srcOrd="5" destOrd="0" presId="urn:microsoft.com/office/officeart/2008/layout/VerticalCurvedList"/>
    <dgm:cxn modelId="{3E879CEF-C5CD-4092-9C5E-4D6107F1FCFF}" type="presParOf" srcId="{B346C29A-AF0A-4703-AA09-B0DD635640BF}" destId="{E23BE877-59B5-4953-8409-0CB2B6569706}" srcOrd="6" destOrd="0" presId="urn:microsoft.com/office/officeart/2008/layout/VerticalCurvedList"/>
    <dgm:cxn modelId="{C3A2E1D5-78EA-43DA-87B7-410833A80C02}" type="presParOf" srcId="{E23BE877-59B5-4953-8409-0CB2B6569706}" destId="{54E1C2C1-CD0B-458E-B549-FB8FE39EE7B2}" srcOrd="0" destOrd="0" presId="urn:microsoft.com/office/officeart/2008/layout/VerticalCurvedList"/>
    <dgm:cxn modelId="{FD71BAA2-EB3D-4930-A10A-A3DE5993B267}" type="presParOf" srcId="{B346C29A-AF0A-4703-AA09-B0DD635640BF}" destId="{0F7625DF-DFFA-4728-8224-EC972F50D037}" srcOrd="7" destOrd="0" presId="urn:microsoft.com/office/officeart/2008/layout/VerticalCurvedList"/>
    <dgm:cxn modelId="{4B271A97-43E3-4E7D-88F2-7ED2768DA31D}" type="presParOf" srcId="{B346C29A-AF0A-4703-AA09-B0DD635640BF}" destId="{597AE0BF-591B-4DA3-A571-320A85D1B82B}" srcOrd="8" destOrd="0" presId="urn:microsoft.com/office/officeart/2008/layout/VerticalCurvedList"/>
    <dgm:cxn modelId="{9E116408-C12A-4210-9A87-B8764BDF1865}" type="presParOf" srcId="{597AE0BF-591B-4DA3-A571-320A85D1B82B}" destId="{D4A8C28B-CAB9-454D-9236-5E734715E5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6571D0-8530-4721-A656-76F81746F894}" type="doc">
      <dgm:prSet loTypeId="urn:microsoft.com/office/officeart/2005/8/layout/process5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2B85CB10-4565-456B-A4B0-CF9C34C2CF66}">
      <dgm:prSet phldrT="[Текст]"/>
      <dgm:spPr>
        <a:gradFill flip="none" rotWithShape="0">
          <a:gsLst>
            <a:gs pos="0">
              <a:srgbClr val="660066">
                <a:tint val="66000"/>
                <a:satMod val="160000"/>
              </a:srgbClr>
            </a:gs>
            <a:gs pos="50000">
              <a:srgbClr val="660066">
                <a:tint val="44500"/>
                <a:satMod val="160000"/>
              </a:srgbClr>
            </a:gs>
            <a:gs pos="100000">
              <a:srgbClr val="660066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Чего хочет добиться учитель?</a:t>
          </a:r>
          <a:endParaRPr lang="ru-RU" dirty="0">
            <a:solidFill>
              <a:schemeClr val="tx1"/>
            </a:solidFill>
          </a:endParaRPr>
        </a:p>
      </dgm:t>
    </dgm:pt>
    <dgm:pt modelId="{78FC07B6-6E60-4589-81BA-8EC9F69170DF}" type="parTrans" cxnId="{3F8C1AF4-B3E0-4005-B305-9653FCB5F3C5}">
      <dgm:prSet/>
      <dgm:spPr/>
      <dgm:t>
        <a:bodyPr/>
        <a:lstStyle/>
        <a:p>
          <a:endParaRPr lang="ru-RU"/>
        </a:p>
      </dgm:t>
    </dgm:pt>
    <dgm:pt modelId="{D4D86036-39A0-443B-BD63-350D39D6BCA3}" type="sibTrans" cxnId="{3F8C1AF4-B3E0-4005-B305-9653FCB5F3C5}">
      <dgm:prSet/>
      <dgm:spPr/>
      <dgm:t>
        <a:bodyPr/>
        <a:lstStyle/>
        <a:p>
          <a:endParaRPr lang="ru-RU"/>
        </a:p>
      </dgm:t>
    </dgm:pt>
    <dgm:pt modelId="{C5219256-2785-49C9-8B03-1AE64F069D91}">
      <dgm:prSet phldrT="[Текст]"/>
      <dgm:spPr>
        <a:gradFill flip="none" rotWithShape="0">
          <a:gsLst>
            <a:gs pos="0">
              <a:srgbClr val="800080">
                <a:tint val="66000"/>
                <a:satMod val="160000"/>
              </a:srgbClr>
            </a:gs>
            <a:gs pos="50000">
              <a:srgbClr val="800080">
                <a:tint val="44500"/>
                <a:satMod val="160000"/>
              </a:srgbClr>
            </a:gs>
            <a:gs pos="100000">
              <a:srgbClr val="80008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Что поможет в определении цели?</a:t>
          </a:r>
          <a:endParaRPr lang="ru-RU" dirty="0">
            <a:solidFill>
              <a:schemeClr val="tx1"/>
            </a:solidFill>
          </a:endParaRPr>
        </a:p>
      </dgm:t>
    </dgm:pt>
    <dgm:pt modelId="{14AD2C03-95B3-4880-B11A-596E6870E7BC}" type="parTrans" cxnId="{34BF6E4D-8F60-492B-98ED-8D98F9362266}">
      <dgm:prSet/>
      <dgm:spPr/>
      <dgm:t>
        <a:bodyPr/>
        <a:lstStyle/>
        <a:p>
          <a:endParaRPr lang="ru-RU"/>
        </a:p>
      </dgm:t>
    </dgm:pt>
    <dgm:pt modelId="{C99AA437-BA3B-4C04-BFD2-CFF173D503DC}" type="sibTrans" cxnId="{34BF6E4D-8F60-492B-98ED-8D98F9362266}">
      <dgm:prSet/>
      <dgm:spPr/>
      <dgm:t>
        <a:bodyPr/>
        <a:lstStyle/>
        <a:p>
          <a:endParaRPr lang="ru-RU"/>
        </a:p>
      </dgm:t>
    </dgm:pt>
    <dgm:pt modelId="{36362065-F939-4202-9414-964479F69B86}">
      <dgm:prSet phldrT="[Текст]"/>
      <dgm:spPr>
        <a:gradFill flip="none" rotWithShape="0">
          <a:gsLst>
            <a:gs pos="0">
              <a:srgbClr val="BC8FDD">
                <a:tint val="66000"/>
                <a:satMod val="160000"/>
              </a:srgbClr>
            </a:gs>
            <a:gs pos="50000">
              <a:srgbClr val="BC8FDD">
                <a:tint val="44500"/>
                <a:satMod val="160000"/>
              </a:srgbClr>
            </a:gs>
            <a:gs pos="100000">
              <a:srgbClr val="BC8FDD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Как действовать, чтобы достичь цели?</a:t>
          </a:r>
          <a:endParaRPr lang="ru-RU" dirty="0">
            <a:solidFill>
              <a:schemeClr val="tx1"/>
            </a:solidFill>
          </a:endParaRPr>
        </a:p>
      </dgm:t>
    </dgm:pt>
    <dgm:pt modelId="{A991999D-44B9-4C83-AEFF-CD4B7C64C0B9}" type="parTrans" cxnId="{9603FF76-BA6B-4EA0-A435-2176629D6EBB}">
      <dgm:prSet/>
      <dgm:spPr/>
      <dgm:t>
        <a:bodyPr/>
        <a:lstStyle/>
        <a:p>
          <a:endParaRPr lang="ru-RU"/>
        </a:p>
      </dgm:t>
    </dgm:pt>
    <dgm:pt modelId="{D19BCF37-56D6-43EB-B903-D3F362E98908}" type="sibTrans" cxnId="{9603FF76-BA6B-4EA0-A435-2176629D6EBB}">
      <dgm:prSet/>
      <dgm:spPr/>
      <dgm:t>
        <a:bodyPr/>
        <a:lstStyle/>
        <a:p>
          <a:endParaRPr lang="ru-RU"/>
        </a:p>
      </dgm:t>
    </dgm:pt>
    <dgm:pt modelId="{2A9C9C55-C843-4C43-AD1E-33D9BC985454}" type="pres">
      <dgm:prSet presAssocID="{646571D0-8530-4721-A656-76F81746F8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D1FD67-102F-4657-84BE-8656A665309A}" type="pres">
      <dgm:prSet presAssocID="{2B85CB10-4565-456B-A4B0-CF9C34C2CF66}" presName="node" presStyleLbl="node1" presStyleIdx="0" presStyleCnt="3" custLinFactNeighborX="-9844" custLinFactNeighborY="6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85F99-BADB-4943-B83D-3699D7F68124}" type="pres">
      <dgm:prSet presAssocID="{D4D86036-39A0-443B-BD63-350D39D6BCA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B48A6A7-B2BB-423E-8D17-9AC1F4479329}" type="pres">
      <dgm:prSet presAssocID="{D4D86036-39A0-443B-BD63-350D39D6BCA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5221E4C-921C-451C-9DD0-47752E4C285A}" type="pres">
      <dgm:prSet presAssocID="{C5219256-2785-49C9-8B03-1AE64F069D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D2267-8457-4CCC-9AB4-1A1547D262D9}" type="pres">
      <dgm:prSet presAssocID="{C99AA437-BA3B-4C04-BFD2-CFF173D503D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830EA47-0EFD-430B-A2C3-3D416852BB5E}" type="pres">
      <dgm:prSet presAssocID="{C99AA437-BA3B-4C04-BFD2-CFF173D503D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85592EF-342C-4258-863F-2CF810CBE5FC}" type="pres">
      <dgm:prSet presAssocID="{36362065-F939-4202-9414-964479F69B8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8C1AF4-B3E0-4005-B305-9653FCB5F3C5}" srcId="{646571D0-8530-4721-A656-76F81746F894}" destId="{2B85CB10-4565-456B-A4B0-CF9C34C2CF66}" srcOrd="0" destOrd="0" parTransId="{78FC07B6-6E60-4589-81BA-8EC9F69170DF}" sibTransId="{D4D86036-39A0-443B-BD63-350D39D6BCA3}"/>
    <dgm:cxn modelId="{9603FF76-BA6B-4EA0-A435-2176629D6EBB}" srcId="{646571D0-8530-4721-A656-76F81746F894}" destId="{36362065-F939-4202-9414-964479F69B86}" srcOrd="2" destOrd="0" parTransId="{A991999D-44B9-4C83-AEFF-CD4B7C64C0B9}" sibTransId="{D19BCF37-56D6-43EB-B903-D3F362E98908}"/>
    <dgm:cxn modelId="{34BF6E4D-8F60-492B-98ED-8D98F9362266}" srcId="{646571D0-8530-4721-A656-76F81746F894}" destId="{C5219256-2785-49C9-8B03-1AE64F069D91}" srcOrd="1" destOrd="0" parTransId="{14AD2C03-95B3-4880-B11A-596E6870E7BC}" sibTransId="{C99AA437-BA3B-4C04-BFD2-CFF173D503DC}"/>
    <dgm:cxn modelId="{897CA9CA-DA6C-4ED5-B61A-EDE343F9BD9C}" type="presOf" srcId="{C99AA437-BA3B-4C04-BFD2-CFF173D503DC}" destId="{63BD2267-8457-4CCC-9AB4-1A1547D262D9}" srcOrd="0" destOrd="0" presId="urn:microsoft.com/office/officeart/2005/8/layout/process5"/>
    <dgm:cxn modelId="{6E144317-6E36-471D-926F-68E8B2AEE262}" type="presOf" srcId="{C99AA437-BA3B-4C04-BFD2-CFF173D503DC}" destId="{4830EA47-0EFD-430B-A2C3-3D416852BB5E}" srcOrd="1" destOrd="0" presId="urn:microsoft.com/office/officeart/2005/8/layout/process5"/>
    <dgm:cxn modelId="{C468F037-619E-48C5-92B6-A129EDE95EF7}" type="presOf" srcId="{646571D0-8530-4721-A656-76F81746F894}" destId="{2A9C9C55-C843-4C43-AD1E-33D9BC985454}" srcOrd="0" destOrd="0" presId="urn:microsoft.com/office/officeart/2005/8/layout/process5"/>
    <dgm:cxn modelId="{D3DA37BE-BD8B-4D1D-A58E-7936864A4083}" type="presOf" srcId="{36362065-F939-4202-9414-964479F69B86}" destId="{685592EF-342C-4258-863F-2CF810CBE5FC}" srcOrd="0" destOrd="0" presId="urn:microsoft.com/office/officeart/2005/8/layout/process5"/>
    <dgm:cxn modelId="{A57D1ABC-F05A-4A09-A995-D4B92A1B709A}" type="presOf" srcId="{D4D86036-39A0-443B-BD63-350D39D6BCA3}" destId="{FB085F99-BADB-4943-B83D-3699D7F68124}" srcOrd="0" destOrd="0" presId="urn:microsoft.com/office/officeart/2005/8/layout/process5"/>
    <dgm:cxn modelId="{E8FFC0AA-52DC-406A-8389-AE52336E8954}" type="presOf" srcId="{2B85CB10-4565-456B-A4B0-CF9C34C2CF66}" destId="{4CD1FD67-102F-4657-84BE-8656A665309A}" srcOrd="0" destOrd="0" presId="urn:microsoft.com/office/officeart/2005/8/layout/process5"/>
    <dgm:cxn modelId="{C0E3EB74-2A96-457D-A71C-EC37B36E65A8}" type="presOf" srcId="{D4D86036-39A0-443B-BD63-350D39D6BCA3}" destId="{1B48A6A7-B2BB-423E-8D17-9AC1F4479329}" srcOrd="1" destOrd="0" presId="urn:microsoft.com/office/officeart/2005/8/layout/process5"/>
    <dgm:cxn modelId="{4BC21FB4-6D02-4B0B-8CF9-FE671528F0C1}" type="presOf" srcId="{C5219256-2785-49C9-8B03-1AE64F069D91}" destId="{35221E4C-921C-451C-9DD0-47752E4C285A}" srcOrd="0" destOrd="0" presId="urn:microsoft.com/office/officeart/2005/8/layout/process5"/>
    <dgm:cxn modelId="{7B8DA111-8989-48D9-BCE0-05374B240D2A}" type="presParOf" srcId="{2A9C9C55-C843-4C43-AD1E-33D9BC985454}" destId="{4CD1FD67-102F-4657-84BE-8656A665309A}" srcOrd="0" destOrd="0" presId="urn:microsoft.com/office/officeart/2005/8/layout/process5"/>
    <dgm:cxn modelId="{E160952A-DBA1-4C7A-81B3-BA70140E82B5}" type="presParOf" srcId="{2A9C9C55-C843-4C43-AD1E-33D9BC985454}" destId="{FB085F99-BADB-4943-B83D-3699D7F68124}" srcOrd="1" destOrd="0" presId="urn:microsoft.com/office/officeart/2005/8/layout/process5"/>
    <dgm:cxn modelId="{9BC99C3E-E7E8-4A60-8721-415173694649}" type="presParOf" srcId="{FB085F99-BADB-4943-B83D-3699D7F68124}" destId="{1B48A6A7-B2BB-423E-8D17-9AC1F4479329}" srcOrd="0" destOrd="0" presId="urn:microsoft.com/office/officeart/2005/8/layout/process5"/>
    <dgm:cxn modelId="{59AE5AE4-8D95-4829-953B-1298FCE800B4}" type="presParOf" srcId="{2A9C9C55-C843-4C43-AD1E-33D9BC985454}" destId="{35221E4C-921C-451C-9DD0-47752E4C285A}" srcOrd="2" destOrd="0" presId="urn:microsoft.com/office/officeart/2005/8/layout/process5"/>
    <dgm:cxn modelId="{71881DF1-B778-45D5-A298-F845F3706003}" type="presParOf" srcId="{2A9C9C55-C843-4C43-AD1E-33D9BC985454}" destId="{63BD2267-8457-4CCC-9AB4-1A1547D262D9}" srcOrd="3" destOrd="0" presId="urn:microsoft.com/office/officeart/2005/8/layout/process5"/>
    <dgm:cxn modelId="{64C7318E-E6A9-4784-9A39-5E5328B4F74B}" type="presParOf" srcId="{63BD2267-8457-4CCC-9AB4-1A1547D262D9}" destId="{4830EA47-0EFD-430B-A2C3-3D416852BB5E}" srcOrd="0" destOrd="0" presId="urn:microsoft.com/office/officeart/2005/8/layout/process5"/>
    <dgm:cxn modelId="{4C2B6961-C005-49B2-9650-24FD6487902E}" type="presParOf" srcId="{2A9C9C55-C843-4C43-AD1E-33D9BC985454}" destId="{685592EF-342C-4258-863F-2CF810CBE5FC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dirty="0" smtClean="0"/>
            <a:t>сочетание различных методов обучения</a:t>
          </a:r>
          <a:endParaRPr lang="ru-RU" sz="2400" dirty="0"/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3200"/>
        </a:p>
      </dgm:t>
    </dgm:pt>
    <dgm:pt modelId="{032DD8F0-331D-4423-93AF-8F9BAC00EFCA}" type="sibTrans" cxnId="{ABC59C74-59B3-45A2-8DC4-2FC157601AA2}">
      <dgm:prSet/>
      <dgm:spPr>
        <a:ln>
          <a:noFill/>
        </a:ln>
      </dgm:spPr>
      <dgm:t>
        <a:bodyPr/>
        <a:lstStyle/>
        <a:p>
          <a:endParaRPr lang="ru-RU" sz="3200"/>
        </a:p>
      </dgm:t>
    </dgm:pt>
    <dgm:pt modelId="{7F990DDA-C38A-404D-B00E-96BB48055005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dirty="0" smtClean="0"/>
            <a:t>рациональное использование времени</a:t>
          </a:r>
          <a:endParaRPr lang="ru-RU" sz="2400" dirty="0"/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3200"/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3200"/>
        </a:p>
      </dgm:t>
    </dgm:pt>
    <dgm:pt modelId="{0233FC2B-4DC1-44BB-8C26-06E4B60500D3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dirty="0" smtClean="0"/>
            <a:t>применение наглядных пособий</a:t>
          </a:r>
          <a:endParaRPr lang="ru-RU" sz="2400" dirty="0"/>
        </a:p>
      </dgm:t>
    </dgm:pt>
    <dgm:pt modelId="{0D2732EB-E7A9-4B94-93E5-A36B7347FB53}" type="parTrans" cxnId="{B5B428C0-B3D6-4DC6-98E4-1193D6DC2EE2}">
      <dgm:prSet/>
      <dgm:spPr/>
      <dgm:t>
        <a:bodyPr/>
        <a:lstStyle/>
        <a:p>
          <a:endParaRPr lang="ru-RU" sz="3200"/>
        </a:p>
      </dgm:t>
    </dgm:pt>
    <dgm:pt modelId="{CF9B44E5-521D-4A7B-AACF-FEE1A7C98490}" type="sibTrans" cxnId="{B5B428C0-B3D6-4DC6-98E4-1193D6DC2EE2}">
      <dgm:prSet/>
      <dgm:spPr/>
      <dgm:t>
        <a:bodyPr/>
        <a:lstStyle/>
        <a:p>
          <a:endParaRPr lang="ru-RU" sz="3200"/>
        </a:p>
      </dgm:t>
    </dgm:pt>
    <dgm:pt modelId="{014DE785-808D-4462-BDF1-610FCA2DE94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dirty="0" smtClean="0"/>
            <a:t>использование презентаций, кино- и видеофильмов</a:t>
          </a:r>
          <a:endParaRPr lang="ru-RU" sz="2400" dirty="0"/>
        </a:p>
      </dgm:t>
    </dgm:pt>
    <dgm:pt modelId="{A72A5740-F49F-4710-A895-97ECDA0728D7}" type="parTrans" cxnId="{EB11FEF6-497C-4EAE-A356-93B458C6F36C}">
      <dgm:prSet/>
      <dgm:spPr/>
      <dgm:t>
        <a:bodyPr/>
        <a:lstStyle/>
        <a:p>
          <a:endParaRPr lang="ru-RU" sz="3200"/>
        </a:p>
      </dgm:t>
    </dgm:pt>
    <dgm:pt modelId="{DCE6C1E0-1726-420F-B902-F375D910272A}" type="sibTrans" cxnId="{EB11FEF6-497C-4EAE-A356-93B458C6F36C}">
      <dgm:prSet/>
      <dgm:spPr/>
      <dgm:t>
        <a:bodyPr/>
        <a:lstStyle/>
        <a:p>
          <a:endParaRPr lang="ru-RU" sz="3200"/>
        </a:p>
      </dgm:t>
    </dgm:pt>
    <dgm:pt modelId="{9C0EB61B-6A29-4B3F-B5FA-54121105F703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dirty="0" smtClean="0"/>
            <a:t>использование элементов проблемного обучения</a:t>
          </a:r>
          <a:endParaRPr lang="ru-RU" sz="2400" dirty="0"/>
        </a:p>
      </dgm:t>
    </dgm:pt>
    <dgm:pt modelId="{C65CFD84-2771-4A1F-A49E-AEFE4B93093E}" type="parTrans" cxnId="{7D8C9B5B-DA23-4D4D-B654-69390AB2413C}">
      <dgm:prSet/>
      <dgm:spPr/>
      <dgm:t>
        <a:bodyPr/>
        <a:lstStyle/>
        <a:p>
          <a:endParaRPr lang="ru-RU"/>
        </a:p>
      </dgm:t>
    </dgm:pt>
    <dgm:pt modelId="{9E255B9B-1AC4-4CA5-9110-DC5F9C2E9A32}" type="sibTrans" cxnId="{7D8C9B5B-DA23-4D4D-B654-69390AB2413C}">
      <dgm:prSet/>
      <dgm:spPr/>
      <dgm:t>
        <a:bodyPr/>
        <a:lstStyle/>
        <a:p>
          <a:endParaRPr lang="ru-RU"/>
        </a:p>
      </dgm:t>
    </dgm:pt>
    <dgm:pt modelId="{5F5A4134-1298-4791-9C35-FB1B15CD3B40}" type="pres">
      <dgm:prSet presAssocID="{D527C144-6B1E-433A-97A0-2C0FDDA533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46C29A-AF0A-4703-AA09-B0DD635640BF}" type="pres">
      <dgm:prSet presAssocID="{D527C144-6B1E-433A-97A0-2C0FDDA533CB}" presName="Name1" presStyleCnt="0"/>
      <dgm:spPr/>
      <dgm:t>
        <a:bodyPr/>
        <a:lstStyle/>
        <a:p>
          <a:endParaRPr lang="ru-RU"/>
        </a:p>
      </dgm:t>
    </dgm:pt>
    <dgm:pt modelId="{24A422C2-4127-4356-9A04-1E52BEB0DADC}" type="pres">
      <dgm:prSet presAssocID="{D527C144-6B1E-433A-97A0-2C0FDDA533CB}" presName="cycle" presStyleCnt="0"/>
      <dgm:spPr/>
      <dgm:t>
        <a:bodyPr/>
        <a:lstStyle/>
        <a:p>
          <a:endParaRPr lang="ru-RU"/>
        </a:p>
      </dgm:t>
    </dgm:pt>
    <dgm:pt modelId="{ABA46635-E09E-4299-B7E9-0D16B8B40532}" type="pres">
      <dgm:prSet presAssocID="{D527C144-6B1E-433A-97A0-2C0FDDA533CB}" presName="srcNode" presStyleLbl="node1" presStyleIdx="0" presStyleCnt="5"/>
      <dgm:spPr/>
      <dgm:t>
        <a:bodyPr/>
        <a:lstStyle/>
        <a:p>
          <a:endParaRPr lang="ru-RU"/>
        </a:p>
      </dgm:t>
    </dgm:pt>
    <dgm:pt modelId="{B63192C8-0281-4830-872D-59E96534349B}" type="pres">
      <dgm:prSet presAssocID="{D527C144-6B1E-433A-97A0-2C0FDDA533CB}" presName="conn" presStyleLbl="parChTrans1D2" presStyleIdx="0" presStyleCnt="1"/>
      <dgm:spPr/>
      <dgm:t>
        <a:bodyPr/>
        <a:lstStyle/>
        <a:p>
          <a:endParaRPr lang="ru-RU"/>
        </a:p>
      </dgm:t>
    </dgm:pt>
    <dgm:pt modelId="{091BD2CC-CC78-4B7B-AE92-4417F19A5C8B}" type="pres">
      <dgm:prSet presAssocID="{D527C144-6B1E-433A-97A0-2C0FDDA533CB}" presName="extraNode" presStyleLbl="node1" presStyleIdx="0" presStyleCnt="5"/>
      <dgm:spPr/>
      <dgm:t>
        <a:bodyPr/>
        <a:lstStyle/>
        <a:p>
          <a:endParaRPr lang="ru-RU"/>
        </a:p>
      </dgm:t>
    </dgm:pt>
    <dgm:pt modelId="{0287E54E-5BAF-4204-A531-5B9D3B3DAE5B}" type="pres">
      <dgm:prSet presAssocID="{D527C144-6B1E-433A-97A0-2C0FDDA533CB}" presName="dstNode" presStyleLbl="node1" presStyleIdx="0" presStyleCnt="5"/>
      <dgm:spPr/>
      <dgm:t>
        <a:bodyPr/>
        <a:lstStyle/>
        <a:p>
          <a:endParaRPr lang="ru-RU"/>
        </a:p>
      </dgm:t>
    </dgm:pt>
    <dgm:pt modelId="{4C963AA2-E8E9-43C6-AF24-BD591A4C9348}" type="pres">
      <dgm:prSet presAssocID="{30721838-7965-4593-A5E7-A1E42937A20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CB5E-B1F8-40E3-8FB7-34A7E1474E48}" type="pres">
      <dgm:prSet presAssocID="{30721838-7965-4593-A5E7-A1E42937A201}" presName="accent_1" presStyleCnt="0"/>
      <dgm:spPr/>
      <dgm:t>
        <a:bodyPr/>
        <a:lstStyle/>
        <a:p>
          <a:endParaRPr lang="ru-RU"/>
        </a:p>
      </dgm:t>
    </dgm:pt>
    <dgm:pt modelId="{91DD297D-CE41-41CE-875B-E29B52FA2A46}" type="pres">
      <dgm:prSet presAssocID="{30721838-7965-4593-A5E7-A1E42937A201}" presName="accentRepeatNode" presStyleLbl="solidFgAcc1" presStyleIdx="0" presStyleCnt="5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E0AB9BD4-4634-4213-87DA-088815DC71D3}" type="pres">
      <dgm:prSet presAssocID="{9C0EB61B-6A29-4B3F-B5FA-54121105F70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2A506-328B-41DC-8E87-F5F541A8A01B}" type="pres">
      <dgm:prSet presAssocID="{9C0EB61B-6A29-4B3F-B5FA-54121105F703}" presName="accent_2" presStyleCnt="0"/>
      <dgm:spPr/>
    </dgm:pt>
    <dgm:pt modelId="{910DCF2F-6CEC-455E-B0D2-6607C3C8BE85}" type="pres">
      <dgm:prSet presAssocID="{9C0EB61B-6A29-4B3F-B5FA-54121105F703}" presName="accentRepeatNode" presStyleLbl="solidFgAcc1" presStyleIdx="1" presStyleCnt="5"/>
      <dgm:spPr/>
    </dgm:pt>
    <dgm:pt modelId="{C010055C-C824-448C-A4F3-93C57CB1B8B9}" type="pres">
      <dgm:prSet presAssocID="{7F990DDA-C38A-404D-B00E-96BB4805500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AD814-B2F2-4FDB-A6FF-B4F36E98D099}" type="pres">
      <dgm:prSet presAssocID="{7F990DDA-C38A-404D-B00E-96BB48055005}" presName="accent_3" presStyleCnt="0"/>
      <dgm:spPr/>
    </dgm:pt>
    <dgm:pt modelId="{F13B4E5E-379B-45E0-A4A4-68174D4DA4A1}" type="pres">
      <dgm:prSet presAssocID="{7F990DDA-C38A-404D-B00E-96BB48055005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90A1D4D7-6E13-45E9-B049-B37F19732453}" type="pres">
      <dgm:prSet presAssocID="{0233FC2B-4DC1-44BB-8C26-06E4B60500D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2EDB1-924C-4C0C-A270-327C8FE6BB6D}" type="pres">
      <dgm:prSet presAssocID="{0233FC2B-4DC1-44BB-8C26-06E4B60500D3}" presName="accent_4" presStyleCnt="0"/>
      <dgm:spPr/>
    </dgm:pt>
    <dgm:pt modelId="{54E1C2C1-CD0B-458E-B549-FB8FE39EE7B2}" type="pres">
      <dgm:prSet presAssocID="{0233FC2B-4DC1-44BB-8C26-06E4B60500D3}" presName="accentRepeatNode" presStyleLbl="solidFgAcc1" presStyleIdx="3" presStyleCnt="5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4A156EFF-E772-451D-A02A-705D828BF2EE}" type="pres">
      <dgm:prSet presAssocID="{014DE785-808D-4462-BDF1-610FCA2DE94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140B-924F-4F9E-ADAC-3AAA2D087AAA}" type="pres">
      <dgm:prSet presAssocID="{014DE785-808D-4462-BDF1-610FCA2DE941}" presName="accent_5" presStyleCnt="0"/>
      <dgm:spPr/>
    </dgm:pt>
    <dgm:pt modelId="{D4A8C28B-CAB9-454D-9236-5E734715E5F7}" type="pres">
      <dgm:prSet presAssocID="{014DE785-808D-4462-BDF1-610FCA2DE941}" presName="accentRepeatNode" presStyleLbl="solidFgAcc1" presStyleIdx="4" presStyleCnt="5"/>
      <dgm:spPr>
        <a:solidFill>
          <a:schemeClr val="bg1"/>
        </a:solidFill>
      </dgm:spPr>
      <dgm:t>
        <a:bodyPr/>
        <a:lstStyle/>
        <a:p>
          <a:endParaRPr lang="ru-RU"/>
        </a:p>
      </dgm:t>
    </dgm:pt>
  </dgm:ptLst>
  <dgm:cxnLst>
    <dgm:cxn modelId="{F3E20E2C-104F-46D5-96C9-68AA0EB6C2AF}" type="presOf" srcId="{032DD8F0-331D-4423-93AF-8F9BAC00EFCA}" destId="{B63192C8-0281-4830-872D-59E96534349B}" srcOrd="0" destOrd="0" presId="urn:microsoft.com/office/officeart/2008/layout/VerticalCurvedList"/>
    <dgm:cxn modelId="{10AD2C5B-5D37-4F0E-8ED6-E48885863C50}" type="presOf" srcId="{014DE785-808D-4462-BDF1-610FCA2DE941}" destId="{4A156EFF-E772-451D-A02A-705D828BF2EE}" srcOrd="0" destOrd="0" presId="urn:microsoft.com/office/officeart/2008/layout/VerticalCurvedList"/>
    <dgm:cxn modelId="{C481F356-8C22-419F-B48F-35E004922E8F}" type="presOf" srcId="{D527C144-6B1E-433A-97A0-2C0FDDA533CB}" destId="{5F5A4134-1298-4791-9C35-FB1B15CD3B40}" srcOrd="0" destOrd="0" presId="urn:microsoft.com/office/officeart/2008/layout/VerticalCurvedList"/>
    <dgm:cxn modelId="{82346107-2524-4BA3-9FB9-FB71010B3ACE}" srcId="{D527C144-6B1E-433A-97A0-2C0FDDA533CB}" destId="{7F990DDA-C38A-404D-B00E-96BB48055005}" srcOrd="2" destOrd="0" parTransId="{3BCC72F9-6609-4987-AC0A-BA93A61C0A36}" sibTransId="{25FB241D-8057-4396-9AD3-BAAC2DF22557}"/>
    <dgm:cxn modelId="{F19195F2-1758-4EF8-BC9E-A07CCFF1EE7D}" type="presOf" srcId="{9C0EB61B-6A29-4B3F-B5FA-54121105F703}" destId="{E0AB9BD4-4634-4213-87DA-088815DC71D3}" srcOrd="0" destOrd="0" presId="urn:microsoft.com/office/officeart/2008/layout/VerticalCurvedList"/>
    <dgm:cxn modelId="{BE021D2A-5A64-4EE3-A2BE-B2FB8D257A34}" type="presOf" srcId="{30721838-7965-4593-A5E7-A1E42937A201}" destId="{4C963AA2-E8E9-43C6-AF24-BD591A4C9348}" srcOrd="0" destOrd="0" presId="urn:microsoft.com/office/officeart/2008/layout/VerticalCurvedList"/>
    <dgm:cxn modelId="{7EA2B86E-3FD8-43C4-856C-A4C8C8032985}" type="presOf" srcId="{0233FC2B-4DC1-44BB-8C26-06E4B60500D3}" destId="{90A1D4D7-6E13-45E9-B049-B37F19732453}" srcOrd="0" destOrd="0" presId="urn:microsoft.com/office/officeart/2008/layout/VerticalCurvedList"/>
    <dgm:cxn modelId="{7D8C9B5B-DA23-4D4D-B654-69390AB2413C}" srcId="{D527C144-6B1E-433A-97A0-2C0FDDA533CB}" destId="{9C0EB61B-6A29-4B3F-B5FA-54121105F703}" srcOrd="1" destOrd="0" parTransId="{C65CFD84-2771-4A1F-A49E-AEFE4B93093E}" sibTransId="{9E255B9B-1AC4-4CA5-9110-DC5F9C2E9A32}"/>
    <dgm:cxn modelId="{B5B428C0-B3D6-4DC6-98E4-1193D6DC2EE2}" srcId="{D527C144-6B1E-433A-97A0-2C0FDDA533CB}" destId="{0233FC2B-4DC1-44BB-8C26-06E4B60500D3}" srcOrd="3" destOrd="0" parTransId="{0D2732EB-E7A9-4B94-93E5-A36B7347FB53}" sibTransId="{CF9B44E5-521D-4A7B-AACF-FEE1A7C98490}"/>
    <dgm:cxn modelId="{EB11FEF6-497C-4EAE-A356-93B458C6F36C}" srcId="{D527C144-6B1E-433A-97A0-2C0FDDA533CB}" destId="{014DE785-808D-4462-BDF1-610FCA2DE941}" srcOrd="4" destOrd="0" parTransId="{A72A5740-F49F-4710-A895-97ECDA0728D7}" sibTransId="{DCE6C1E0-1726-420F-B902-F375D910272A}"/>
    <dgm:cxn modelId="{0533A344-D20B-4066-9C02-D8F7899CA6AB}" type="presOf" srcId="{7F990DDA-C38A-404D-B00E-96BB48055005}" destId="{C010055C-C824-448C-A4F3-93C57CB1B8B9}" srcOrd="0" destOrd="0" presId="urn:microsoft.com/office/officeart/2008/layout/VerticalCurvedList"/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379DBA7E-8501-419C-ACC1-1E0C513EF313}" type="presParOf" srcId="{5F5A4134-1298-4791-9C35-FB1B15CD3B40}" destId="{B346C29A-AF0A-4703-AA09-B0DD635640BF}" srcOrd="0" destOrd="0" presId="urn:microsoft.com/office/officeart/2008/layout/VerticalCurvedList"/>
    <dgm:cxn modelId="{23198FEE-6F6A-4657-8D50-0C503817921B}" type="presParOf" srcId="{B346C29A-AF0A-4703-AA09-B0DD635640BF}" destId="{24A422C2-4127-4356-9A04-1E52BEB0DADC}" srcOrd="0" destOrd="0" presId="urn:microsoft.com/office/officeart/2008/layout/VerticalCurvedList"/>
    <dgm:cxn modelId="{25E55A8B-3A74-4C2F-B1AE-D7C27E0CD2A6}" type="presParOf" srcId="{24A422C2-4127-4356-9A04-1E52BEB0DADC}" destId="{ABA46635-E09E-4299-B7E9-0D16B8B40532}" srcOrd="0" destOrd="0" presId="urn:microsoft.com/office/officeart/2008/layout/VerticalCurvedList"/>
    <dgm:cxn modelId="{3253B9FB-3355-410F-9353-90C84C7AEFF8}" type="presParOf" srcId="{24A422C2-4127-4356-9A04-1E52BEB0DADC}" destId="{B63192C8-0281-4830-872D-59E96534349B}" srcOrd="1" destOrd="0" presId="urn:microsoft.com/office/officeart/2008/layout/VerticalCurvedList"/>
    <dgm:cxn modelId="{9EE899E5-38AE-4256-90E9-CDC8A3B3C31A}" type="presParOf" srcId="{24A422C2-4127-4356-9A04-1E52BEB0DADC}" destId="{091BD2CC-CC78-4B7B-AE92-4417F19A5C8B}" srcOrd="2" destOrd="0" presId="urn:microsoft.com/office/officeart/2008/layout/VerticalCurvedList"/>
    <dgm:cxn modelId="{AB475A99-55D5-4E5C-892C-449DCA880257}" type="presParOf" srcId="{24A422C2-4127-4356-9A04-1E52BEB0DADC}" destId="{0287E54E-5BAF-4204-A531-5B9D3B3DAE5B}" srcOrd="3" destOrd="0" presId="urn:microsoft.com/office/officeart/2008/layout/VerticalCurvedList"/>
    <dgm:cxn modelId="{7D12A3E5-D32A-4444-B0E7-15403B843DEA}" type="presParOf" srcId="{B346C29A-AF0A-4703-AA09-B0DD635640BF}" destId="{4C963AA2-E8E9-43C6-AF24-BD591A4C9348}" srcOrd="1" destOrd="0" presId="urn:microsoft.com/office/officeart/2008/layout/VerticalCurvedList"/>
    <dgm:cxn modelId="{0E29A137-EA3A-4456-B498-4DD210696D82}" type="presParOf" srcId="{B346C29A-AF0A-4703-AA09-B0DD635640BF}" destId="{B503CB5E-B1F8-40E3-8FB7-34A7E1474E48}" srcOrd="2" destOrd="0" presId="urn:microsoft.com/office/officeart/2008/layout/VerticalCurvedList"/>
    <dgm:cxn modelId="{EFDB7B0F-1799-4DD1-B088-6BECB72BDA51}" type="presParOf" srcId="{B503CB5E-B1F8-40E3-8FB7-34A7E1474E48}" destId="{91DD297D-CE41-41CE-875B-E29B52FA2A46}" srcOrd="0" destOrd="0" presId="urn:microsoft.com/office/officeart/2008/layout/VerticalCurvedList"/>
    <dgm:cxn modelId="{D164A6E1-1B22-4A8F-ADBC-95CAB0D4D6A3}" type="presParOf" srcId="{B346C29A-AF0A-4703-AA09-B0DD635640BF}" destId="{E0AB9BD4-4634-4213-87DA-088815DC71D3}" srcOrd="3" destOrd="0" presId="urn:microsoft.com/office/officeart/2008/layout/VerticalCurvedList"/>
    <dgm:cxn modelId="{78902789-0FEF-4B4E-A2ED-5A20E4C554B5}" type="presParOf" srcId="{B346C29A-AF0A-4703-AA09-B0DD635640BF}" destId="{9542A506-328B-41DC-8E87-F5F541A8A01B}" srcOrd="4" destOrd="0" presId="urn:microsoft.com/office/officeart/2008/layout/VerticalCurvedList"/>
    <dgm:cxn modelId="{163AC6A0-43E7-425D-AD12-A8744DBB90AB}" type="presParOf" srcId="{9542A506-328B-41DC-8E87-F5F541A8A01B}" destId="{910DCF2F-6CEC-455E-B0D2-6607C3C8BE85}" srcOrd="0" destOrd="0" presId="urn:microsoft.com/office/officeart/2008/layout/VerticalCurvedList"/>
    <dgm:cxn modelId="{77E57486-5565-49A1-9698-08B7D8DAD1A7}" type="presParOf" srcId="{B346C29A-AF0A-4703-AA09-B0DD635640BF}" destId="{C010055C-C824-448C-A4F3-93C57CB1B8B9}" srcOrd="5" destOrd="0" presId="urn:microsoft.com/office/officeart/2008/layout/VerticalCurvedList"/>
    <dgm:cxn modelId="{780E8BB4-DBED-4E50-8D55-476FEDA57A5F}" type="presParOf" srcId="{B346C29A-AF0A-4703-AA09-B0DD635640BF}" destId="{4CAAD814-B2F2-4FDB-A6FF-B4F36E98D099}" srcOrd="6" destOrd="0" presId="urn:microsoft.com/office/officeart/2008/layout/VerticalCurvedList"/>
    <dgm:cxn modelId="{E422E893-0521-42CC-AA3E-3988E27B3C8A}" type="presParOf" srcId="{4CAAD814-B2F2-4FDB-A6FF-B4F36E98D099}" destId="{F13B4E5E-379B-45E0-A4A4-68174D4DA4A1}" srcOrd="0" destOrd="0" presId="urn:microsoft.com/office/officeart/2008/layout/VerticalCurvedList"/>
    <dgm:cxn modelId="{9B37D30C-A5ED-44DB-ACE4-805899848C38}" type="presParOf" srcId="{B346C29A-AF0A-4703-AA09-B0DD635640BF}" destId="{90A1D4D7-6E13-45E9-B049-B37F19732453}" srcOrd="7" destOrd="0" presId="urn:microsoft.com/office/officeart/2008/layout/VerticalCurvedList"/>
    <dgm:cxn modelId="{9773205E-04D3-4A18-ADA8-C15A2792B9AF}" type="presParOf" srcId="{B346C29A-AF0A-4703-AA09-B0DD635640BF}" destId="{A452EDB1-924C-4C0C-A270-327C8FE6BB6D}" srcOrd="8" destOrd="0" presId="urn:microsoft.com/office/officeart/2008/layout/VerticalCurvedList"/>
    <dgm:cxn modelId="{D6829C25-C2F4-4FD8-B828-BF7EF0FAE4BC}" type="presParOf" srcId="{A452EDB1-924C-4C0C-A270-327C8FE6BB6D}" destId="{54E1C2C1-CD0B-458E-B549-FB8FE39EE7B2}" srcOrd="0" destOrd="0" presId="urn:microsoft.com/office/officeart/2008/layout/VerticalCurvedList"/>
    <dgm:cxn modelId="{29191A7C-5FDB-4950-941E-BBCF48FE28B8}" type="presParOf" srcId="{B346C29A-AF0A-4703-AA09-B0DD635640BF}" destId="{4A156EFF-E772-451D-A02A-705D828BF2EE}" srcOrd="9" destOrd="0" presId="urn:microsoft.com/office/officeart/2008/layout/VerticalCurvedList"/>
    <dgm:cxn modelId="{8B95C485-05DB-4F4B-9868-DB516D1D067F}" type="presParOf" srcId="{B346C29A-AF0A-4703-AA09-B0DD635640BF}" destId="{8ED5140B-924F-4F9E-ADAC-3AAA2D087AAA}" srcOrd="10" destOrd="0" presId="urn:microsoft.com/office/officeart/2008/layout/VerticalCurvedList"/>
    <dgm:cxn modelId="{D52E56BE-3EA4-4157-B8A1-D1788B7EB8CD}" type="presParOf" srcId="{8ED5140B-924F-4F9E-ADAC-3AAA2D087AAA}" destId="{D4A8C28B-CAB9-454D-9236-5E734715E5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dirty="0" smtClean="0"/>
            <a:t>переживания стимулируют изменение и развитие интеллекта</a:t>
          </a:r>
          <a:endParaRPr lang="ru-RU" sz="2400" dirty="0"/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3200"/>
        </a:p>
      </dgm:t>
    </dgm:pt>
    <dgm:pt modelId="{032DD8F0-331D-4423-93AF-8F9BAC00EFCA}" type="sibTrans" cxnId="{ABC59C74-59B3-45A2-8DC4-2FC157601AA2}">
      <dgm:prSet/>
      <dgm:spPr>
        <a:ln>
          <a:noFill/>
        </a:ln>
      </dgm:spPr>
      <dgm:t>
        <a:bodyPr/>
        <a:lstStyle/>
        <a:p>
          <a:endParaRPr lang="ru-RU" sz="3200"/>
        </a:p>
      </dgm:t>
    </dgm:pt>
    <dgm:pt modelId="{7F990DDA-C38A-404D-B00E-96BB48055005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dirty="0" smtClean="0"/>
            <a:t>обращать внимание не только на образовательные аспекты урока</a:t>
          </a:r>
          <a:endParaRPr lang="ru-RU" sz="2400" dirty="0"/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3200"/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3200"/>
        </a:p>
      </dgm:t>
    </dgm:pt>
    <dgm:pt modelId="{9C0EB61B-6A29-4B3F-B5FA-54121105F703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dirty="0" smtClean="0"/>
            <a:t>переживание успеха способствует включению мотивационных центров</a:t>
          </a:r>
          <a:endParaRPr lang="ru-RU" sz="2400" dirty="0"/>
        </a:p>
      </dgm:t>
    </dgm:pt>
    <dgm:pt modelId="{C65CFD84-2771-4A1F-A49E-AEFE4B93093E}" type="parTrans" cxnId="{7D8C9B5B-DA23-4D4D-B654-69390AB2413C}">
      <dgm:prSet/>
      <dgm:spPr/>
      <dgm:t>
        <a:bodyPr/>
        <a:lstStyle/>
        <a:p>
          <a:endParaRPr lang="ru-RU"/>
        </a:p>
      </dgm:t>
    </dgm:pt>
    <dgm:pt modelId="{9E255B9B-1AC4-4CA5-9110-DC5F9C2E9A32}" type="sibTrans" cxnId="{7D8C9B5B-DA23-4D4D-B654-69390AB2413C}">
      <dgm:prSet/>
      <dgm:spPr/>
      <dgm:t>
        <a:bodyPr/>
        <a:lstStyle/>
        <a:p>
          <a:endParaRPr lang="ru-RU"/>
        </a:p>
      </dgm:t>
    </dgm:pt>
    <dgm:pt modelId="{5F5A4134-1298-4791-9C35-FB1B15CD3B40}" type="pres">
      <dgm:prSet presAssocID="{D527C144-6B1E-433A-97A0-2C0FDDA533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46C29A-AF0A-4703-AA09-B0DD635640BF}" type="pres">
      <dgm:prSet presAssocID="{D527C144-6B1E-433A-97A0-2C0FDDA533CB}" presName="Name1" presStyleCnt="0"/>
      <dgm:spPr/>
      <dgm:t>
        <a:bodyPr/>
        <a:lstStyle/>
        <a:p>
          <a:endParaRPr lang="ru-RU"/>
        </a:p>
      </dgm:t>
    </dgm:pt>
    <dgm:pt modelId="{24A422C2-4127-4356-9A04-1E52BEB0DADC}" type="pres">
      <dgm:prSet presAssocID="{D527C144-6B1E-433A-97A0-2C0FDDA533CB}" presName="cycle" presStyleCnt="0"/>
      <dgm:spPr/>
      <dgm:t>
        <a:bodyPr/>
        <a:lstStyle/>
        <a:p>
          <a:endParaRPr lang="ru-RU"/>
        </a:p>
      </dgm:t>
    </dgm:pt>
    <dgm:pt modelId="{ABA46635-E09E-4299-B7E9-0D16B8B40532}" type="pres">
      <dgm:prSet presAssocID="{D527C144-6B1E-433A-97A0-2C0FDDA533CB}" presName="srcNode" presStyleLbl="node1" presStyleIdx="0" presStyleCnt="3"/>
      <dgm:spPr/>
      <dgm:t>
        <a:bodyPr/>
        <a:lstStyle/>
        <a:p>
          <a:endParaRPr lang="ru-RU"/>
        </a:p>
      </dgm:t>
    </dgm:pt>
    <dgm:pt modelId="{B63192C8-0281-4830-872D-59E96534349B}" type="pres">
      <dgm:prSet presAssocID="{D527C144-6B1E-433A-97A0-2C0FDDA533CB}" presName="conn" presStyleLbl="parChTrans1D2" presStyleIdx="0" presStyleCnt="1"/>
      <dgm:spPr/>
      <dgm:t>
        <a:bodyPr/>
        <a:lstStyle/>
        <a:p>
          <a:endParaRPr lang="ru-RU"/>
        </a:p>
      </dgm:t>
    </dgm:pt>
    <dgm:pt modelId="{091BD2CC-CC78-4B7B-AE92-4417F19A5C8B}" type="pres">
      <dgm:prSet presAssocID="{D527C144-6B1E-433A-97A0-2C0FDDA533CB}" presName="extraNode" presStyleLbl="node1" presStyleIdx="0" presStyleCnt="3"/>
      <dgm:spPr/>
      <dgm:t>
        <a:bodyPr/>
        <a:lstStyle/>
        <a:p>
          <a:endParaRPr lang="ru-RU"/>
        </a:p>
      </dgm:t>
    </dgm:pt>
    <dgm:pt modelId="{0287E54E-5BAF-4204-A531-5B9D3B3DAE5B}" type="pres">
      <dgm:prSet presAssocID="{D527C144-6B1E-433A-97A0-2C0FDDA533CB}" presName="dstNode" presStyleLbl="node1" presStyleIdx="0" presStyleCnt="3"/>
      <dgm:spPr/>
      <dgm:t>
        <a:bodyPr/>
        <a:lstStyle/>
        <a:p>
          <a:endParaRPr lang="ru-RU"/>
        </a:p>
      </dgm:t>
    </dgm:pt>
    <dgm:pt modelId="{4C963AA2-E8E9-43C6-AF24-BD591A4C9348}" type="pres">
      <dgm:prSet presAssocID="{30721838-7965-4593-A5E7-A1E42937A20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CB5E-B1F8-40E3-8FB7-34A7E1474E48}" type="pres">
      <dgm:prSet presAssocID="{30721838-7965-4593-A5E7-A1E42937A201}" presName="accent_1" presStyleCnt="0"/>
      <dgm:spPr/>
      <dgm:t>
        <a:bodyPr/>
        <a:lstStyle/>
        <a:p>
          <a:endParaRPr lang="ru-RU"/>
        </a:p>
      </dgm:t>
    </dgm:pt>
    <dgm:pt modelId="{91DD297D-CE41-41CE-875B-E29B52FA2A46}" type="pres">
      <dgm:prSet presAssocID="{30721838-7965-4593-A5E7-A1E42937A201}" presName="accentRepeatNode" presStyleLbl="solidFgAcc1" presStyleIdx="0" presStyleCnt="3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E0AB9BD4-4634-4213-87DA-088815DC71D3}" type="pres">
      <dgm:prSet presAssocID="{9C0EB61B-6A29-4B3F-B5FA-54121105F70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2A506-328B-41DC-8E87-F5F541A8A01B}" type="pres">
      <dgm:prSet presAssocID="{9C0EB61B-6A29-4B3F-B5FA-54121105F703}" presName="accent_2" presStyleCnt="0"/>
      <dgm:spPr/>
    </dgm:pt>
    <dgm:pt modelId="{910DCF2F-6CEC-455E-B0D2-6607C3C8BE85}" type="pres">
      <dgm:prSet presAssocID="{9C0EB61B-6A29-4B3F-B5FA-54121105F703}" presName="accentRepeatNode" presStyleLbl="solidFgAcc1" presStyleIdx="1" presStyleCnt="3"/>
      <dgm:spPr/>
    </dgm:pt>
    <dgm:pt modelId="{C010055C-C824-448C-A4F3-93C57CB1B8B9}" type="pres">
      <dgm:prSet presAssocID="{7F990DDA-C38A-404D-B00E-96BB4805500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AD814-B2F2-4FDB-A6FF-B4F36E98D099}" type="pres">
      <dgm:prSet presAssocID="{7F990DDA-C38A-404D-B00E-96BB48055005}" presName="accent_3" presStyleCnt="0"/>
      <dgm:spPr/>
    </dgm:pt>
    <dgm:pt modelId="{F13B4E5E-379B-45E0-A4A4-68174D4DA4A1}" type="pres">
      <dgm:prSet presAssocID="{7F990DDA-C38A-404D-B00E-96BB48055005}" presName="accentRepeatNode" presStyleLbl="solidFgAcc1" presStyleIdx="2" presStyleCnt="3" custLinFactNeighborX="-2622" custLinFactNeighborY="1665"/>
      <dgm:spPr/>
      <dgm:t>
        <a:bodyPr/>
        <a:lstStyle/>
        <a:p>
          <a:endParaRPr lang="ru-RU"/>
        </a:p>
      </dgm:t>
    </dgm:pt>
  </dgm:ptLst>
  <dgm:cxnLst>
    <dgm:cxn modelId="{82346107-2524-4BA3-9FB9-FB71010B3ACE}" srcId="{D527C144-6B1E-433A-97A0-2C0FDDA533CB}" destId="{7F990DDA-C38A-404D-B00E-96BB48055005}" srcOrd="2" destOrd="0" parTransId="{3BCC72F9-6609-4987-AC0A-BA93A61C0A36}" sibTransId="{25FB241D-8057-4396-9AD3-BAAC2DF22557}"/>
    <dgm:cxn modelId="{7D8E02C0-7CF5-4357-97BF-F81E8546CB63}" type="presOf" srcId="{9C0EB61B-6A29-4B3F-B5FA-54121105F703}" destId="{E0AB9BD4-4634-4213-87DA-088815DC71D3}" srcOrd="0" destOrd="0" presId="urn:microsoft.com/office/officeart/2008/layout/VerticalCurvedList"/>
    <dgm:cxn modelId="{52A45514-B054-4240-9ADD-2CFE06D8A393}" type="presOf" srcId="{7F990DDA-C38A-404D-B00E-96BB48055005}" destId="{C010055C-C824-448C-A4F3-93C57CB1B8B9}" srcOrd="0" destOrd="0" presId="urn:microsoft.com/office/officeart/2008/layout/VerticalCurvedList"/>
    <dgm:cxn modelId="{7D8C9B5B-DA23-4D4D-B654-69390AB2413C}" srcId="{D527C144-6B1E-433A-97A0-2C0FDDA533CB}" destId="{9C0EB61B-6A29-4B3F-B5FA-54121105F703}" srcOrd="1" destOrd="0" parTransId="{C65CFD84-2771-4A1F-A49E-AEFE4B93093E}" sibTransId="{9E255B9B-1AC4-4CA5-9110-DC5F9C2E9A32}"/>
    <dgm:cxn modelId="{3CA72202-92BB-4836-8A37-2A4DA243AC90}" type="presOf" srcId="{30721838-7965-4593-A5E7-A1E42937A201}" destId="{4C963AA2-E8E9-43C6-AF24-BD591A4C9348}" srcOrd="0" destOrd="0" presId="urn:microsoft.com/office/officeart/2008/layout/VerticalCurvedList"/>
    <dgm:cxn modelId="{BEE15AED-F4E7-4E31-973D-B0680A8E811D}" type="presOf" srcId="{D527C144-6B1E-433A-97A0-2C0FDDA533CB}" destId="{5F5A4134-1298-4791-9C35-FB1B15CD3B40}" srcOrd="0" destOrd="0" presId="urn:microsoft.com/office/officeart/2008/layout/VerticalCurvedList"/>
    <dgm:cxn modelId="{E6739655-AD92-414D-A613-033A62122D12}" type="presOf" srcId="{032DD8F0-331D-4423-93AF-8F9BAC00EFCA}" destId="{B63192C8-0281-4830-872D-59E96534349B}" srcOrd="0" destOrd="0" presId="urn:microsoft.com/office/officeart/2008/layout/VerticalCurvedList"/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F50DD26A-27A0-420E-BEF2-852CB591E0B5}" type="presParOf" srcId="{5F5A4134-1298-4791-9C35-FB1B15CD3B40}" destId="{B346C29A-AF0A-4703-AA09-B0DD635640BF}" srcOrd="0" destOrd="0" presId="urn:microsoft.com/office/officeart/2008/layout/VerticalCurvedList"/>
    <dgm:cxn modelId="{9AC0F37F-EF3D-4D11-894E-F9CC5197CDF8}" type="presParOf" srcId="{B346C29A-AF0A-4703-AA09-B0DD635640BF}" destId="{24A422C2-4127-4356-9A04-1E52BEB0DADC}" srcOrd="0" destOrd="0" presId="urn:microsoft.com/office/officeart/2008/layout/VerticalCurvedList"/>
    <dgm:cxn modelId="{34457FEB-32AF-4730-9F84-A9CEDF14485F}" type="presParOf" srcId="{24A422C2-4127-4356-9A04-1E52BEB0DADC}" destId="{ABA46635-E09E-4299-B7E9-0D16B8B40532}" srcOrd="0" destOrd="0" presId="urn:microsoft.com/office/officeart/2008/layout/VerticalCurvedList"/>
    <dgm:cxn modelId="{8F4D0F8A-3432-47F3-B54B-E2B6E7A725F7}" type="presParOf" srcId="{24A422C2-4127-4356-9A04-1E52BEB0DADC}" destId="{B63192C8-0281-4830-872D-59E96534349B}" srcOrd="1" destOrd="0" presId="urn:microsoft.com/office/officeart/2008/layout/VerticalCurvedList"/>
    <dgm:cxn modelId="{12D335A2-C2F6-4D40-BDD5-E50BD3A683A0}" type="presParOf" srcId="{24A422C2-4127-4356-9A04-1E52BEB0DADC}" destId="{091BD2CC-CC78-4B7B-AE92-4417F19A5C8B}" srcOrd="2" destOrd="0" presId="urn:microsoft.com/office/officeart/2008/layout/VerticalCurvedList"/>
    <dgm:cxn modelId="{4CAB2EAA-DCC6-4B0A-89A9-7D1ED6FA6BC0}" type="presParOf" srcId="{24A422C2-4127-4356-9A04-1E52BEB0DADC}" destId="{0287E54E-5BAF-4204-A531-5B9D3B3DAE5B}" srcOrd="3" destOrd="0" presId="urn:microsoft.com/office/officeart/2008/layout/VerticalCurvedList"/>
    <dgm:cxn modelId="{247C3BF9-6E94-4576-8A80-442ECF18EC17}" type="presParOf" srcId="{B346C29A-AF0A-4703-AA09-B0DD635640BF}" destId="{4C963AA2-E8E9-43C6-AF24-BD591A4C9348}" srcOrd="1" destOrd="0" presId="urn:microsoft.com/office/officeart/2008/layout/VerticalCurvedList"/>
    <dgm:cxn modelId="{1F876B82-CC9A-4E8B-95E0-E2045B00F646}" type="presParOf" srcId="{B346C29A-AF0A-4703-AA09-B0DD635640BF}" destId="{B503CB5E-B1F8-40E3-8FB7-34A7E1474E48}" srcOrd="2" destOrd="0" presId="urn:microsoft.com/office/officeart/2008/layout/VerticalCurvedList"/>
    <dgm:cxn modelId="{B1357DCA-6FA3-4C98-B019-7BE422837CDC}" type="presParOf" srcId="{B503CB5E-B1F8-40E3-8FB7-34A7E1474E48}" destId="{91DD297D-CE41-41CE-875B-E29B52FA2A46}" srcOrd="0" destOrd="0" presId="urn:microsoft.com/office/officeart/2008/layout/VerticalCurvedList"/>
    <dgm:cxn modelId="{0ED48261-5934-4739-AAA3-80BEABDC04E1}" type="presParOf" srcId="{B346C29A-AF0A-4703-AA09-B0DD635640BF}" destId="{E0AB9BD4-4634-4213-87DA-088815DC71D3}" srcOrd="3" destOrd="0" presId="urn:microsoft.com/office/officeart/2008/layout/VerticalCurvedList"/>
    <dgm:cxn modelId="{BAFC3AD9-AF03-4A84-99E6-5FD9457A9B7F}" type="presParOf" srcId="{B346C29A-AF0A-4703-AA09-B0DD635640BF}" destId="{9542A506-328B-41DC-8E87-F5F541A8A01B}" srcOrd="4" destOrd="0" presId="urn:microsoft.com/office/officeart/2008/layout/VerticalCurvedList"/>
    <dgm:cxn modelId="{1F5C0D08-786C-4488-954E-0315B3C52E2B}" type="presParOf" srcId="{9542A506-328B-41DC-8E87-F5F541A8A01B}" destId="{910DCF2F-6CEC-455E-B0D2-6607C3C8BE85}" srcOrd="0" destOrd="0" presId="urn:microsoft.com/office/officeart/2008/layout/VerticalCurvedList"/>
    <dgm:cxn modelId="{A368B5E2-3492-4461-AD2D-03B6489065D7}" type="presParOf" srcId="{B346C29A-AF0A-4703-AA09-B0DD635640BF}" destId="{C010055C-C824-448C-A4F3-93C57CB1B8B9}" srcOrd="5" destOrd="0" presId="urn:microsoft.com/office/officeart/2008/layout/VerticalCurvedList"/>
    <dgm:cxn modelId="{688B149C-FAB9-4BF6-BBF6-DF69C73BB56A}" type="presParOf" srcId="{B346C29A-AF0A-4703-AA09-B0DD635640BF}" destId="{4CAAD814-B2F2-4FDB-A6FF-B4F36E98D099}" srcOrd="6" destOrd="0" presId="urn:microsoft.com/office/officeart/2008/layout/VerticalCurvedList"/>
    <dgm:cxn modelId="{FA52CAE3-BB17-45F9-8C0B-70A8816AB5BF}" type="presParOf" srcId="{4CAAD814-B2F2-4FDB-A6FF-B4F36E98D099}" destId="{F13B4E5E-379B-45E0-A4A4-68174D4DA4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6571D0-8530-4721-A656-76F81746F894}" type="doc">
      <dgm:prSet loTypeId="urn:microsoft.com/office/officeart/2005/8/layout/process5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2B85CB10-4565-456B-A4B0-CF9C34C2CF66}">
      <dgm:prSet phldrT="[Текст]"/>
      <dgm:spPr>
        <a:gradFill flip="none" rotWithShape="0">
          <a:gsLst>
            <a:gs pos="0">
              <a:srgbClr val="660066">
                <a:tint val="66000"/>
                <a:satMod val="160000"/>
              </a:srgbClr>
            </a:gs>
            <a:gs pos="50000">
              <a:srgbClr val="660066">
                <a:tint val="44500"/>
                <a:satMod val="160000"/>
              </a:srgbClr>
            </a:gs>
            <a:gs pos="100000">
              <a:srgbClr val="660066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положительное отношение к учению</a:t>
          </a:r>
          <a:endParaRPr lang="ru-RU" dirty="0">
            <a:solidFill>
              <a:schemeClr val="tx1"/>
            </a:solidFill>
          </a:endParaRPr>
        </a:p>
      </dgm:t>
    </dgm:pt>
    <dgm:pt modelId="{78FC07B6-6E60-4589-81BA-8EC9F69170DF}" type="parTrans" cxnId="{3F8C1AF4-B3E0-4005-B305-9653FCB5F3C5}">
      <dgm:prSet/>
      <dgm:spPr/>
      <dgm:t>
        <a:bodyPr/>
        <a:lstStyle/>
        <a:p>
          <a:endParaRPr lang="ru-RU"/>
        </a:p>
      </dgm:t>
    </dgm:pt>
    <dgm:pt modelId="{D4D86036-39A0-443B-BD63-350D39D6BCA3}" type="sibTrans" cxnId="{3F8C1AF4-B3E0-4005-B305-9653FCB5F3C5}">
      <dgm:prSet/>
      <dgm:spPr/>
      <dgm:t>
        <a:bodyPr/>
        <a:lstStyle/>
        <a:p>
          <a:endParaRPr lang="ru-RU"/>
        </a:p>
      </dgm:t>
    </dgm:pt>
    <dgm:pt modelId="{C5219256-2785-49C9-8B03-1AE64F069D91}">
      <dgm:prSet phldrT="[Текст]"/>
      <dgm:spPr>
        <a:gradFill flip="none" rotWithShape="0">
          <a:gsLst>
            <a:gs pos="0">
              <a:srgbClr val="800080">
                <a:tint val="66000"/>
                <a:satMod val="160000"/>
              </a:srgbClr>
            </a:gs>
            <a:gs pos="50000">
              <a:srgbClr val="800080">
                <a:tint val="44500"/>
                <a:satMod val="160000"/>
              </a:srgbClr>
            </a:gs>
            <a:gs pos="100000">
              <a:srgbClr val="80008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желание действовать, преодолевать трудности</a:t>
          </a:r>
          <a:endParaRPr lang="ru-RU" dirty="0">
            <a:solidFill>
              <a:schemeClr val="tx1"/>
            </a:solidFill>
          </a:endParaRPr>
        </a:p>
      </dgm:t>
    </dgm:pt>
    <dgm:pt modelId="{14AD2C03-95B3-4880-B11A-596E6870E7BC}" type="parTrans" cxnId="{34BF6E4D-8F60-492B-98ED-8D98F9362266}">
      <dgm:prSet/>
      <dgm:spPr/>
      <dgm:t>
        <a:bodyPr/>
        <a:lstStyle/>
        <a:p>
          <a:endParaRPr lang="ru-RU"/>
        </a:p>
      </dgm:t>
    </dgm:pt>
    <dgm:pt modelId="{C99AA437-BA3B-4C04-BFD2-CFF173D503DC}" type="sibTrans" cxnId="{34BF6E4D-8F60-492B-98ED-8D98F9362266}">
      <dgm:prSet/>
      <dgm:spPr/>
      <dgm:t>
        <a:bodyPr/>
        <a:lstStyle/>
        <a:p>
          <a:endParaRPr lang="ru-RU"/>
        </a:p>
      </dgm:t>
    </dgm:pt>
    <dgm:pt modelId="{36362065-F939-4202-9414-964479F69B86}">
      <dgm:prSet phldrT="[Текст]"/>
      <dgm:spPr>
        <a:gradFill flip="none" rotWithShape="0">
          <a:gsLst>
            <a:gs pos="0">
              <a:srgbClr val="BC8FDD">
                <a:tint val="66000"/>
                <a:satMod val="160000"/>
              </a:srgbClr>
            </a:gs>
            <a:gs pos="50000">
              <a:srgbClr val="BC8FDD">
                <a:tint val="44500"/>
                <a:satMod val="160000"/>
              </a:srgbClr>
            </a:gs>
            <a:gs pos="100000">
              <a:srgbClr val="BC8FDD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достижение намеченной цели</a:t>
          </a:r>
          <a:endParaRPr lang="ru-RU" dirty="0">
            <a:solidFill>
              <a:schemeClr val="tx1"/>
            </a:solidFill>
          </a:endParaRPr>
        </a:p>
      </dgm:t>
    </dgm:pt>
    <dgm:pt modelId="{A991999D-44B9-4C83-AEFF-CD4B7C64C0B9}" type="parTrans" cxnId="{9603FF76-BA6B-4EA0-A435-2176629D6EBB}">
      <dgm:prSet/>
      <dgm:spPr/>
      <dgm:t>
        <a:bodyPr/>
        <a:lstStyle/>
        <a:p>
          <a:endParaRPr lang="ru-RU"/>
        </a:p>
      </dgm:t>
    </dgm:pt>
    <dgm:pt modelId="{D19BCF37-56D6-43EB-B903-D3F362E98908}" type="sibTrans" cxnId="{9603FF76-BA6B-4EA0-A435-2176629D6EBB}">
      <dgm:prSet/>
      <dgm:spPr/>
      <dgm:t>
        <a:bodyPr/>
        <a:lstStyle/>
        <a:p>
          <a:endParaRPr lang="ru-RU"/>
        </a:p>
      </dgm:t>
    </dgm:pt>
    <dgm:pt modelId="{2A9C9C55-C843-4C43-AD1E-33D9BC985454}" type="pres">
      <dgm:prSet presAssocID="{646571D0-8530-4721-A656-76F81746F8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D1FD67-102F-4657-84BE-8656A665309A}" type="pres">
      <dgm:prSet presAssocID="{2B85CB10-4565-456B-A4B0-CF9C34C2CF66}" presName="node" presStyleLbl="node1" presStyleIdx="0" presStyleCnt="3" custLinFactY="74540" custLinFactNeighborX="-358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85F99-BADB-4943-B83D-3699D7F68124}" type="pres">
      <dgm:prSet presAssocID="{D4D86036-39A0-443B-BD63-350D39D6BCA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B48A6A7-B2BB-423E-8D17-9AC1F4479329}" type="pres">
      <dgm:prSet presAssocID="{D4D86036-39A0-443B-BD63-350D39D6BCA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5221E4C-921C-451C-9DD0-47752E4C285A}" type="pres">
      <dgm:prSet presAssocID="{C5219256-2785-49C9-8B03-1AE64F069D91}" presName="node" presStyleLbl="node1" presStyleIdx="1" presStyleCnt="3" custLinFactNeighborX="-63823" custLinFactNeighborY="18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D2267-8457-4CCC-9AB4-1A1547D262D9}" type="pres">
      <dgm:prSet presAssocID="{C99AA437-BA3B-4C04-BFD2-CFF173D503D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830EA47-0EFD-430B-A2C3-3D416852BB5E}" type="pres">
      <dgm:prSet presAssocID="{C99AA437-BA3B-4C04-BFD2-CFF173D503D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85592EF-342C-4258-863F-2CF810CBE5FC}" type="pres">
      <dgm:prSet presAssocID="{36362065-F939-4202-9414-964479F69B86}" presName="node" presStyleLbl="node1" presStyleIdx="2" presStyleCnt="3" custLinFactNeighborX="27541" custLinFactNeighborY="7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F5109-21C5-493C-93CB-981719AADCD8}" type="presOf" srcId="{D4D86036-39A0-443B-BD63-350D39D6BCA3}" destId="{FB085F99-BADB-4943-B83D-3699D7F68124}" srcOrd="0" destOrd="0" presId="urn:microsoft.com/office/officeart/2005/8/layout/process5"/>
    <dgm:cxn modelId="{9DCFFA9D-5063-4970-8D81-598099921CA8}" type="presOf" srcId="{2B85CB10-4565-456B-A4B0-CF9C34C2CF66}" destId="{4CD1FD67-102F-4657-84BE-8656A665309A}" srcOrd="0" destOrd="0" presId="urn:microsoft.com/office/officeart/2005/8/layout/process5"/>
    <dgm:cxn modelId="{AA72A276-4FB6-4C61-A76E-E5F890D10ABA}" type="presOf" srcId="{C99AA437-BA3B-4C04-BFD2-CFF173D503DC}" destId="{4830EA47-0EFD-430B-A2C3-3D416852BB5E}" srcOrd="1" destOrd="0" presId="urn:microsoft.com/office/officeart/2005/8/layout/process5"/>
    <dgm:cxn modelId="{9603FF76-BA6B-4EA0-A435-2176629D6EBB}" srcId="{646571D0-8530-4721-A656-76F81746F894}" destId="{36362065-F939-4202-9414-964479F69B86}" srcOrd="2" destOrd="0" parTransId="{A991999D-44B9-4C83-AEFF-CD4B7C64C0B9}" sibTransId="{D19BCF37-56D6-43EB-B903-D3F362E98908}"/>
    <dgm:cxn modelId="{6B7D9CFA-C452-4AE2-B751-9886A65D203B}" type="presOf" srcId="{C99AA437-BA3B-4C04-BFD2-CFF173D503DC}" destId="{63BD2267-8457-4CCC-9AB4-1A1547D262D9}" srcOrd="0" destOrd="0" presId="urn:microsoft.com/office/officeart/2005/8/layout/process5"/>
    <dgm:cxn modelId="{5CF3A7C7-6139-44CE-8DF7-77414702C6DE}" type="presOf" srcId="{C5219256-2785-49C9-8B03-1AE64F069D91}" destId="{35221E4C-921C-451C-9DD0-47752E4C285A}" srcOrd="0" destOrd="0" presId="urn:microsoft.com/office/officeart/2005/8/layout/process5"/>
    <dgm:cxn modelId="{66C3DB74-46B0-40D9-AEDA-AEF61E4C1678}" type="presOf" srcId="{646571D0-8530-4721-A656-76F81746F894}" destId="{2A9C9C55-C843-4C43-AD1E-33D9BC985454}" srcOrd="0" destOrd="0" presId="urn:microsoft.com/office/officeart/2005/8/layout/process5"/>
    <dgm:cxn modelId="{3F8C1AF4-B3E0-4005-B305-9653FCB5F3C5}" srcId="{646571D0-8530-4721-A656-76F81746F894}" destId="{2B85CB10-4565-456B-A4B0-CF9C34C2CF66}" srcOrd="0" destOrd="0" parTransId="{78FC07B6-6E60-4589-81BA-8EC9F69170DF}" sibTransId="{D4D86036-39A0-443B-BD63-350D39D6BCA3}"/>
    <dgm:cxn modelId="{34BF6E4D-8F60-492B-98ED-8D98F9362266}" srcId="{646571D0-8530-4721-A656-76F81746F894}" destId="{C5219256-2785-49C9-8B03-1AE64F069D91}" srcOrd="1" destOrd="0" parTransId="{14AD2C03-95B3-4880-B11A-596E6870E7BC}" sibTransId="{C99AA437-BA3B-4C04-BFD2-CFF173D503DC}"/>
    <dgm:cxn modelId="{7F26318C-67B8-427C-A730-6B88629B9C9B}" type="presOf" srcId="{D4D86036-39A0-443B-BD63-350D39D6BCA3}" destId="{1B48A6A7-B2BB-423E-8D17-9AC1F4479329}" srcOrd="1" destOrd="0" presId="urn:microsoft.com/office/officeart/2005/8/layout/process5"/>
    <dgm:cxn modelId="{50EEFD69-78B2-4CF6-8B74-344916EBCE73}" type="presOf" srcId="{36362065-F939-4202-9414-964479F69B86}" destId="{685592EF-342C-4258-863F-2CF810CBE5FC}" srcOrd="0" destOrd="0" presId="urn:microsoft.com/office/officeart/2005/8/layout/process5"/>
    <dgm:cxn modelId="{FDF73B34-6FC2-4181-AD81-8AF4C45A96BD}" type="presParOf" srcId="{2A9C9C55-C843-4C43-AD1E-33D9BC985454}" destId="{4CD1FD67-102F-4657-84BE-8656A665309A}" srcOrd="0" destOrd="0" presId="urn:microsoft.com/office/officeart/2005/8/layout/process5"/>
    <dgm:cxn modelId="{9576020C-BFD5-4B93-BAB6-FAAAF220E1EE}" type="presParOf" srcId="{2A9C9C55-C843-4C43-AD1E-33D9BC985454}" destId="{FB085F99-BADB-4943-B83D-3699D7F68124}" srcOrd="1" destOrd="0" presId="urn:microsoft.com/office/officeart/2005/8/layout/process5"/>
    <dgm:cxn modelId="{29A03AFC-4C81-450C-94B6-4403A0203AAB}" type="presParOf" srcId="{FB085F99-BADB-4943-B83D-3699D7F68124}" destId="{1B48A6A7-B2BB-423E-8D17-9AC1F4479329}" srcOrd="0" destOrd="0" presId="urn:microsoft.com/office/officeart/2005/8/layout/process5"/>
    <dgm:cxn modelId="{3AB95E0C-39AD-4CC9-8AFE-78B504601E63}" type="presParOf" srcId="{2A9C9C55-C843-4C43-AD1E-33D9BC985454}" destId="{35221E4C-921C-451C-9DD0-47752E4C285A}" srcOrd="2" destOrd="0" presId="urn:microsoft.com/office/officeart/2005/8/layout/process5"/>
    <dgm:cxn modelId="{A1B3533B-9E73-4DCB-A079-D50237542FD8}" type="presParOf" srcId="{2A9C9C55-C843-4C43-AD1E-33D9BC985454}" destId="{63BD2267-8457-4CCC-9AB4-1A1547D262D9}" srcOrd="3" destOrd="0" presId="urn:microsoft.com/office/officeart/2005/8/layout/process5"/>
    <dgm:cxn modelId="{8FEC8A1D-9046-4137-BF3C-C42CD74A8899}" type="presParOf" srcId="{63BD2267-8457-4CCC-9AB4-1A1547D262D9}" destId="{4830EA47-0EFD-430B-A2C3-3D416852BB5E}" srcOrd="0" destOrd="0" presId="urn:microsoft.com/office/officeart/2005/8/layout/process5"/>
    <dgm:cxn modelId="{7AEB8A5D-5F73-4836-ACC2-8B8297C86BAE}" type="presParOf" srcId="{2A9C9C55-C843-4C43-AD1E-33D9BC985454}" destId="{685592EF-342C-4258-863F-2CF810CBE5FC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6571D0-8530-4721-A656-76F81746F894}" type="doc">
      <dgm:prSet loTypeId="urn:microsoft.com/office/officeart/2005/8/layout/process5" loCatId="process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2B85CB10-4565-456B-A4B0-CF9C34C2CF66}">
      <dgm:prSet phldrT="[Текст]"/>
      <dgm:spPr/>
      <dgm:t>
        <a:bodyPr/>
        <a:lstStyle/>
        <a:p>
          <a:r>
            <a:rPr lang="ru-RU" dirty="0" smtClean="0"/>
            <a:t>методы формирования познавательных интересов</a:t>
          </a:r>
          <a:endParaRPr lang="ru-RU" dirty="0"/>
        </a:p>
      </dgm:t>
    </dgm:pt>
    <dgm:pt modelId="{78FC07B6-6E60-4589-81BA-8EC9F69170DF}" type="parTrans" cxnId="{3F8C1AF4-B3E0-4005-B305-9653FCB5F3C5}">
      <dgm:prSet/>
      <dgm:spPr/>
      <dgm:t>
        <a:bodyPr/>
        <a:lstStyle/>
        <a:p>
          <a:endParaRPr lang="ru-RU"/>
        </a:p>
      </dgm:t>
    </dgm:pt>
    <dgm:pt modelId="{D4D86036-39A0-443B-BD63-350D39D6BCA3}" type="sibTrans" cxnId="{3F8C1AF4-B3E0-4005-B305-9653FCB5F3C5}">
      <dgm:prSet/>
      <dgm:spPr/>
      <dgm:t>
        <a:bodyPr/>
        <a:lstStyle/>
        <a:p>
          <a:endParaRPr lang="ru-RU"/>
        </a:p>
      </dgm:t>
    </dgm:pt>
    <dgm:pt modelId="{C5219256-2785-49C9-8B03-1AE64F069D91}">
      <dgm:prSet phldrT="[Текст]" custT="1"/>
      <dgm:spPr/>
      <dgm:t>
        <a:bodyPr/>
        <a:lstStyle/>
        <a:p>
          <a:r>
            <a:rPr lang="ru-RU" sz="2400" dirty="0" smtClean="0"/>
            <a:t>методы </a:t>
          </a:r>
        </a:p>
        <a:p>
          <a:r>
            <a:rPr lang="ru-RU" sz="2400" dirty="0" smtClean="0"/>
            <a:t>мотивации учения</a:t>
          </a:r>
          <a:endParaRPr lang="ru-RU" sz="2400" dirty="0"/>
        </a:p>
      </dgm:t>
    </dgm:pt>
    <dgm:pt modelId="{14AD2C03-95B3-4880-B11A-596E6870E7BC}" type="parTrans" cxnId="{34BF6E4D-8F60-492B-98ED-8D98F9362266}">
      <dgm:prSet/>
      <dgm:spPr/>
      <dgm:t>
        <a:bodyPr/>
        <a:lstStyle/>
        <a:p>
          <a:endParaRPr lang="ru-RU"/>
        </a:p>
      </dgm:t>
    </dgm:pt>
    <dgm:pt modelId="{C99AA437-BA3B-4C04-BFD2-CFF173D503DC}" type="sibTrans" cxnId="{34BF6E4D-8F60-492B-98ED-8D98F9362266}">
      <dgm:prSet/>
      <dgm:spPr/>
      <dgm:t>
        <a:bodyPr/>
        <a:lstStyle/>
        <a:p>
          <a:endParaRPr lang="ru-RU"/>
        </a:p>
      </dgm:t>
    </dgm:pt>
    <dgm:pt modelId="{36362065-F939-4202-9414-964479F69B86}">
      <dgm:prSet phldrT="[Текст]"/>
      <dgm:spPr/>
      <dgm:t>
        <a:bodyPr/>
        <a:lstStyle/>
        <a:p>
          <a:r>
            <a:rPr lang="ru-RU" dirty="0" smtClean="0"/>
            <a:t>методы формирования ответственного отношения к учению</a:t>
          </a:r>
          <a:endParaRPr lang="ru-RU" dirty="0"/>
        </a:p>
      </dgm:t>
    </dgm:pt>
    <dgm:pt modelId="{A991999D-44B9-4C83-AEFF-CD4B7C64C0B9}" type="parTrans" cxnId="{9603FF76-BA6B-4EA0-A435-2176629D6EBB}">
      <dgm:prSet/>
      <dgm:spPr/>
      <dgm:t>
        <a:bodyPr/>
        <a:lstStyle/>
        <a:p>
          <a:endParaRPr lang="ru-RU"/>
        </a:p>
      </dgm:t>
    </dgm:pt>
    <dgm:pt modelId="{D19BCF37-56D6-43EB-B903-D3F362E98908}" type="sibTrans" cxnId="{9603FF76-BA6B-4EA0-A435-2176629D6EBB}">
      <dgm:prSet/>
      <dgm:spPr/>
      <dgm:t>
        <a:bodyPr/>
        <a:lstStyle/>
        <a:p>
          <a:endParaRPr lang="ru-RU"/>
        </a:p>
      </dgm:t>
    </dgm:pt>
    <dgm:pt modelId="{2A9C9C55-C843-4C43-AD1E-33D9BC985454}" type="pres">
      <dgm:prSet presAssocID="{646571D0-8530-4721-A656-76F81746F8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D1FD67-102F-4657-84BE-8656A665309A}" type="pres">
      <dgm:prSet presAssocID="{2B85CB10-4565-456B-A4B0-CF9C34C2CF66}" presName="node" presStyleLbl="node1" presStyleIdx="0" presStyleCnt="3" custLinFactNeighborX="2915" custLinFactNeighborY="3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85F99-BADB-4943-B83D-3699D7F68124}" type="pres">
      <dgm:prSet presAssocID="{D4D86036-39A0-443B-BD63-350D39D6BCA3}" presName="sibTrans" presStyleLbl="sibTrans2D1" presStyleIdx="0" presStyleCnt="2" custAng="17441188" custFlipHor="1" custScaleX="121791" custScaleY="101660" custLinFactNeighborX="-30717" custLinFactNeighborY="-3138"/>
      <dgm:spPr/>
      <dgm:t>
        <a:bodyPr/>
        <a:lstStyle/>
        <a:p>
          <a:endParaRPr lang="ru-RU"/>
        </a:p>
      </dgm:t>
    </dgm:pt>
    <dgm:pt modelId="{1B48A6A7-B2BB-423E-8D17-9AC1F4479329}" type="pres">
      <dgm:prSet presAssocID="{D4D86036-39A0-443B-BD63-350D39D6BCA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5221E4C-921C-451C-9DD0-47752E4C285A}" type="pres">
      <dgm:prSet presAssocID="{C5219256-2785-49C9-8B03-1AE64F069D91}" presName="node" presStyleLbl="node1" presStyleIdx="1" presStyleCnt="3" custScaleY="50322" custLinFactY="771" custLinFactNeighborX="-461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D2267-8457-4CCC-9AB4-1A1547D262D9}" type="pres">
      <dgm:prSet presAssocID="{C99AA437-BA3B-4C04-BFD2-CFF173D503DC}" presName="sibTrans" presStyleLbl="sibTrans2D1" presStyleIdx="1" presStyleCnt="2" custAng="20169679" custScaleX="107015" custScaleY="101660" custLinFactNeighborX="31869" custLinFactNeighborY="-6187"/>
      <dgm:spPr/>
      <dgm:t>
        <a:bodyPr/>
        <a:lstStyle/>
        <a:p>
          <a:endParaRPr lang="ru-RU"/>
        </a:p>
      </dgm:t>
    </dgm:pt>
    <dgm:pt modelId="{4830EA47-0EFD-430B-A2C3-3D416852BB5E}" type="pres">
      <dgm:prSet presAssocID="{C99AA437-BA3B-4C04-BFD2-CFF173D503D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85592EF-342C-4258-863F-2CF810CBE5FC}" type="pres">
      <dgm:prSet presAssocID="{36362065-F939-4202-9414-964479F69B86}" presName="node" presStyleLbl="node1" presStyleIdx="2" presStyleCnt="3" custLinFactNeighborX="-4156" custLinFactNeighborY="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8C1AF4-B3E0-4005-B305-9653FCB5F3C5}" srcId="{646571D0-8530-4721-A656-76F81746F894}" destId="{2B85CB10-4565-456B-A4B0-CF9C34C2CF66}" srcOrd="0" destOrd="0" parTransId="{78FC07B6-6E60-4589-81BA-8EC9F69170DF}" sibTransId="{D4D86036-39A0-443B-BD63-350D39D6BCA3}"/>
    <dgm:cxn modelId="{CD180FDD-997C-4DF2-9D35-851232A52FB9}" type="presOf" srcId="{D4D86036-39A0-443B-BD63-350D39D6BCA3}" destId="{FB085F99-BADB-4943-B83D-3699D7F68124}" srcOrd="0" destOrd="0" presId="urn:microsoft.com/office/officeart/2005/8/layout/process5"/>
    <dgm:cxn modelId="{2F19C438-8C7E-4D71-8DF9-912732A32FDB}" type="presOf" srcId="{C99AA437-BA3B-4C04-BFD2-CFF173D503DC}" destId="{4830EA47-0EFD-430B-A2C3-3D416852BB5E}" srcOrd="1" destOrd="0" presId="urn:microsoft.com/office/officeart/2005/8/layout/process5"/>
    <dgm:cxn modelId="{9603FF76-BA6B-4EA0-A435-2176629D6EBB}" srcId="{646571D0-8530-4721-A656-76F81746F894}" destId="{36362065-F939-4202-9414-964479F69B86}" srcOrd="2" destOrd="0" parTransId="{A991999D-44B9-4C83-AEFF-CD4B7C64C0B9}" sibTransId="{D19BCF37-56D6-43EB-B903-D3F362E98908}"/>
    <dgm:cxn modelId="{3702E4C5-3A0D-4963-90B6-CECBC68DE6E3}" type="presOf" srcId="{36362065-F939-4202-9414-964479F69B86}" destId="{685592EF-342C-4258-863F-2CF810CBE5FC}" srcOrd="0" destOrd="0" presId="urn:microsoft.com/office/officeart/2005/8/layout/process5"/>
    <dgm:cxn modelId="{0E1C522D-5F30-44F3-8214-B02DB8C3555E}" type="presOf" srcId="{D4D86036-39A0-443B-BD63-350D39D6BCA3}" destId="{1B48A6A7-B2BB-423E-8D17-9AC1F4479329}" srcOrd="1" destOrd="0" presId="urn:microsoft.com/office/officeart/2005/8/layout/process5"/>
    <dgm:cxn modelId="{34BF6E4D-8F60-492B-98ED-8D98F9362266}" srcId="{646571D0-8530-4721-A656-76F81746F894}" destId="{C5219256-2785-49C9-8B03-1AE64F069D91}" srcOrd="1" destOrd="0" parTransId="{14AD2C03-95B3-4880-B11A-596E6870E7BC}" sibTransId="{C99AA437-BA3B-4C04-BFD2-CFF173D503DC}"/>
    <dgm:cxn modelId="{9647E6F3-ADC1-4845-9547-1F03151066E2}" type="presOf" srcId="{646571D0-8530-4721-A656-76F81746F894}" destId="{2A9C9C55-C843-4C43-AD1E-33D9BC985454}" srcOrd="0" destOrd="0" presId="urn:microsoft.com/office/officeart/2005/8/layout/process5"/>
    <dgm:cxn modelId="{B6F8ED3C-CE57-48CE-BBFE-C397775E937E}" type="presOf" srcId="{C99AA437-BA3B-4C04-BFD2-CFF173D503DC}" destId="{63BD2267-8457-4CCC-9AB4-1A1547D262D9}" srcOrd="0" destOrd="0" presId="urn:microsoft.com/office/officeart/2005/8/layout/process5"/>
    <dgm:cxn modelId="{B30CF646-8BEE-49FE-9713-4E53A8AFE019}" type="presOf" srcId="{2B85CB10-4565-456B-A4B0-CF9C34C2CF66}" destId="{4CD1FD67-102F-4657-84BE-8656A665309A}" srcOrd="0" destOrd="0" presId="urn:microsoft.com/office/officeart/2005/8/layout/process5"/>
    <dgm:cxn modelId="{2E6E96F0-297D-46B3-8D2B-05C8E27178CC}" type="presOf" srcId="{C5219256-2785-49C9-8B03-1AE64F069D91}" destId="{35221E4C-921C-451C-9DD0-47752E4C285A}" srcOrd="0" destOrd="0" presId="urn:microsoft.com/office/officeart/2005/8/layout/process5"/>
    <dgm:cxn modelId="{AC5D27C9-CF83-442C-B43D-3301602C8C99}" type="presParOf" srcId="{2A9C9C55-C843-4C43-AD1E-33D9BC985454}" destId="{4CD1FD67-102F-4657-84BE-8656A665309A}" srcOrd="0" destOrd="0" presId="urn:microsoft.com/office/officeart/2005/8/layout/process5"/>
    <dgm:cxn modelId="{5D07B387-830C-4BF6-AA4B-344CA368E8B5}" type="presParOf" srcId="{2A9C9C55-C843-4C43-AD1E-33D9BC985454}" destId="{FB085F99-BADB-4943-B83D-3699D7F68124}" srcOrd="1" destOrd="0" presId="urn:microsoft.com/office/officeart/2005/8/layout/process5"/>
    <dgm:cxn modelId="{EB1A25B5-239C-4141-BD3F-FC0D56069C0F}" type="presParOf" srcId="{FB085F99-BADB-4943-B83D-3699D7F68124}" destId="{1B48A6A7-B2BB-423E-8D17-9AC1F4479329}" srcOrd="0" destOrd="0" presId="urn:microsoft.com/office/officeart/2005/8/layout/process5"/>
    <dgm:cxn modelId="{F72AC423-C8B5-4192-80AF-F1938192355B}" type="presParOf" srcId="{2A9C9C55-C843-4C43-AD1E-33D9BC985454}" destId="{35221E4C-921C-451C-9DD0-47752E4C285A}" srcOrd="2" destOrd="0" presId="urn:microsoft.com/office/officeart/2005/8/layout/process5"/>
    <dgm:cxn modelId="{1381D5B1-820E-40DB-B3DE-57149B6C7082}" type="presParOf" srcId="{2A9C9C55-C843-4C43-AD1E-33D9BC985454}" destId="{63BD2267-8457-4CCC-9AB4-1A1547D262D9}" srcOrd="3" destOrd="0" presId="urn:microsoft.com/office/officeart/2005/8/layout/process5"/>
    <dgm:cxn modelId="{5EC51025-E62E-47E3-B154-138FA537F7B7}" type="presParOf" srcId="{63BD2267-8457-4CCC-9AB4-1A1547D262D9}" destId="{4830EA47-0EFD-430B-A2C3-3D416852BB5E}" srcOrd="0" destOrd="0" presId="urn:microsoft.com/office/officeart/2005/8/layout/process5"/>
    <dgm:cxn modelId="{567C9FE7-85A9-4CCA-A4B9-A3E86D40643D}" type="presParOf" srcId="{2A9C9C55-C843-4C43-AD1E-33D9BC985454}" destId="{685592EF-342C-4258-863F-2CF810CBE5FC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34E421-6946-4CDA-B8E4-CC55872F5DF7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3786E9B-ED47-4148-9A22-823CC59ABAB6}">
      <dgm:prSet phldrT="[Текст]"/>
      <dgm:spPr/>
      <dgm:t>
        <a:bodyPr/>
        <a:lstStyle/>
        <a:p>
          <a:pPr algn="ctr"/>
          <a:r>
            <a:rPr lang="ru-RU" dirty="0" smtClean="0"/>
            <a:t>приобретение </a:t>
          </a:r>
          <a:br>
            <a:rPr lang="ru-RU" dirty="0" smtClean="0"/>
          </a:br>
          <a:r>
            <a:rPr lang="ru-RU" dirty="0" smtClean="0"/>
            <a:t>и расширение знаний</a:t>
          </a:r>
          <a:endParaRPr lang="ru-RU" dirty="0"/>
        </a:p>
      </dgm:t>
    </dgm:pt>
    <dgm:pt modelId="{9ED63BEB-CBC7-446E-9F7C-21214C9274EE}" type="parTrans" cxnId="{EA13A354-7381-4610-92F9-E75ED36588B3}">
      <dgm:prSet/>
      <dgm:spPr/>
      <dgm:t>
        <a:bodyPr/>
        <a:lstStyle/>
        <a:p>
          <a:pPr algn="ctr"/>
          <a:endParaRPr lang="ru-RU"/>
        </a:p>
      </dgm:t>
    </dgm:pt>
    <dgm:pt modelId="{9F0660E0-5516-4369-895B-849B00E3EC22}" type="sibTrans" cxnId="{EA13A354-7381-4610-92F9-E75ED36588B3}">
      <dgm:prSet/>
      <dgm:spPr/>
      <dgm:t>
        <a:bodyPr/>
        <a:lstStyle/>
        <a:p>
          <a:pPr algn="ctr"/>
          <a:endParaRPr lang="ru-RU"/>
        </a:p>
      </dgm:t>
    </dgm:pt>
    <dgm:pt modelId="{B60F456B-61CD-4969-A5B5-9BDF1B98D63B}">
      <dgm:prSet phldrT="[Текст]"/>
      <dgm:spPr/>
      <dgm:t>
        <a:bodyPr/>
        <a:lstStyle/>
        <a:p>
          <a:pPr algn="ctr"/>
          <a:r>
            <a:rPr lang="ru-RU" dirty="0" smtClean="0"/>
            <a:t>овладение умениями </a:t>
          </a:r>
          <a:br>
            <a:rPr lang="ru-RU" dirty="0" smtClean="0"/>
          </a:br>
          <a:r>
            <a:rPr lang="ru-RU" dirty="0" smtClean="0"/>
            <a:t>и навыками</a:t>
          </a:r>
          <a:endParaRPr lang="ru-RU" dirty="0"/>
        </a:p>
      </dgm:t>
    </dgm:pt>
    <dgm:pt modelId="{16CD3EAC-0231-4AAD-9973-8821FE84CFD5}" type="parTrans" cxnId="{473B0F26-1298-4D24-8764-FBC4A77C4DA8}">
      <dgm:prSet/>
      <dgm:spPr/>
      <dgm:t>
        <a:bodyPr/>
        <a:lstStyle/>
        <a:p>
          <a:pPr algn="ctr"/>
          <a:endParaRPr lang="ru-RU"/>
        </a:p>
      </dgm:t>
    </dgm:pt>
    <dgm:pt modelId="{30C6336F-81B9-4922-B771-FAF0E854EE06}" type="sibTrans" cxnId="{473B0F26-1298-4D24-8764-FBC4A77C4DA8}">
      <dgm:prSet/>
      <dgm:spPr/>
      <dgm:t>
        <a:bodyPr/>
        <a:lstStyle/>
        <a:p>
          <a:pPr algn="ctr"/>
          <a:endParaRPr lang="ru-RU"/>
        </a:p>
      </dgm:t>
    </dgm:pt>
    <dgm:pt modelId="{DB854D9B-F11F-4505-8FF7-A1ECE7DDF52C}">
      <dgm:prSet phldrT="[Текст]"/>
      <dgm:spPr/>
      <dgm:t>
        <a:bodyPr/>
        <a:lstStyle/>
        <a:p>
          <a:pPr algn="ctr"/>
          <a:r>
            <a:rPr lang="ru-RU" dirty="0" smtClean="0"/>
            <a:t>применение знаний, умений и навыков</a:t>
          </a:r>
          <a:endParaRPr lang="ru-RU" dirty="0"/>
        </a:p>
      </dgm:t>
    </dgm:pt>
    <dgm:pt modelId="{4072DAE5-C452-4F89-B469-2BA51B66B6A1}" type="parTrans" cxnId="{85FC483C-8AE7-4B2A-BF17-774AE6B92CFD}">
      <dgm:prSet/>
      <dgm:spPr/>
      <dgm:t>
        <a:bodyPr/>
        <a:lstStyle/>
        <a:p>
          <a:pPr algn="ctr"/>
          <a:endParaRPr lang="ru-RU"/>
        </a:p>
      </dgm:t>
    </dgm:pt>
    <dgm:pt modelId="{AAE21701-F178-41AA-B5EF-25F2139A02EA}" type="sibTrans" cxnId="{85FC483C-8AE7-4B2A-BF17-774AE6B92CFD}">
      <dgm:prSet/>
      <dgm:spPr/>
      <dgm:t>
        <a:bodyPr/>
        <a:lstStyle/>
        <a:p>
          <a:pPr algn="ctr"/>
          <a:endParaRPr lang="ru-RU"/>
        </a:p>
      </dgm:t>
    </dgm:pt>
    <dgm:pt modelId="{CDEC5907-D250-441F-BDC5-A1787B3D5BE2}">
      <dgm:prSet phldrT="[Текст]"/>
      <dgm:spPr/>
      <dgm:t>
        <a:bodyPr/>
        <a:lstStyle/>
        <a:p>
          <a:pPr algn="ctr"/>
          <a:r>
            <a:rPr lang="ru-RU" dirty="0" smtClean="0"/>
            <a:t>самостоятельная работа</a:t>
          </a:r>
          <a:endParaRPr lang="ru-RU" dirty="0"/>
        </a:p>
      </dgm:t>
    </dgm:pt>
    <dgm:pt modelId="{FAF931AF-5618-4163-8FCC-62666FAA7408}" type="sibTrans" cxnId="{ABA57D92-117B-4EAA-9B21-891C02A2261C}">
      <dgm:prSet/>
      <dgm:spPr/>
      <dgm:t>
        <a:bodyPr/>
        <a:lstStyle/>
        <a:p>
          <a:pPr algn="ctr"/>
          <a:endParaRPr lang="ru-RU"/>
        </a:p>
      </dgm:t>
    </dgm:pt>
    <dgm:pt modelId="{9A255CAF-529A-494E-AABF-0A9B0D546146}" type="parTrans" cxnId="{ABA57D92-117B-4EAA-9B21-891C02A2261C}">
      <dgm:prSet/>
      <dgm:spPr/>
      <dgm:t>
        <a:bodyPr/>
        <a:lstStyle/>
        <a:p>
          <a:pPr algn="ctr"/>
          <a:endParaRPr lang="ru-RU"/>
        </a:p>
      </dgm:t>
    </dgm:pt>
    <dgm:pt modelId="{7E1F7B7E-A66B-48B1-B0E8-1BC5523B7476}" type="pres">
      <dgm:prSet presAssocID="{0134E421-6946-4CDA-B8E4-CC55872F5D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BF4BCF-7B56-48D8-A508-024137105F5D}" type="pres">
      <dgm:prSet presAssocID="{CDEC5907-D250-441F-BDC5-A1787B3D5BE2}" presName="hierRoot1" presStyleCnt="0">
        <dgm:presLayoutVars>
          <dgm:hierBranch/>
        </dgm:presLayoutVars>
      </dgm:prSet>
      <dgm:spPr/>
    </dgm:pt>
    <dgm:pt modelId="{978D3282-A396-48FA-9618-FECEF71F7F9C}" type="pres">
      <dgm:prSet presAssocID="{CDEC5907-D250-441F-BDC5-A1787B3D5BE2}" presName="rootComposite1" presStyleCnt="0"/>
      <dgm:spPr/>
    </dgm:pt>
    <dgm:pt modelId="{16BBBB85-25B7-4772-867E-EC8407A1260D}" type="pres">
      <dgm:prSet presAssocID="{CDEC5907-D250-441F-BDC5-A1787B3D5BE2}" presName="rootText1" presStyleLbl="node0" presStyleIdx="0" presStyleCnt="1" custLinFactNeighborX="2256" custLinFactNeighborY="12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9E3A29-75C5-4B4D-9ED2-60EC4CC6DA09}" type="pres">
      <dgm:prSet presAssocID="{CDEC5907-D250-441F-BDC5-A1787B3D5BE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414BF63-661A-485B-89B8-2D0A93B815AD}" type="pres">
      <dgm:prSet presAssocID="{CDEC5907-D250-441F-BDC5-A1787B3D5BE2}" presName="hierChild2" presStyleCnt="0"/>
      <dgm:spPr/>
    </dgm:pt>
    <dgm:pt modelId="{6ED350DD-F897-4A28-86BA-483500604AE7}" type="pres">
      <dgm:prSet presAssocID="{9ED63BEB-CBC7-446E-9F7C-21214C9274EE}" presName="Name35" presStyleLbl="parChTrans1D2" presStyleIdx="0" presStyleCnt="3"/>
      <dgm:spPr/>
      <dgm:t>
        <a:bodyPr/>
        <a:lstStyle/>
        <a:p>
          <a:endParaRPr lang="ru-RU"/>
        </a:p>
      </dgm:t>
    </dgm:pt>
    <dgm:pt modelId="{7D9C26ED-6FF7-4FF0-B624-4849C16E3A06}" type="pres">
      <dgm:prSet presAssocID="{13786E9B-ED47-4148-9A22-823CC59ABAB6}" presName="hierRoot2" presStyleCnt="0">
        <dgm:presLayoutVars>
          <dgm:hierBranch val="init"/>
        </dgm:presLayoutVars>
      </dgm:prSet>
      <dgm:spPr/>
    </dgm:pt>
    <dgm:pt modelId="{83230455-FA13-4133-BB8D-929FAC3B4C68}" type="pres">
      <dgm:prSet presAssocID="{13786E9B-ED47-4148-9A22-823CC59ABAB6}" presName="rootComposite" presStyleCnt="0"/>
      <dgm:spPr/>
    </dgm:pt>
    <dgm:pt modelId="{CC0BA51F-0647-4902-9EDE-09B812D3B10E}" type="pres">
      <dgm:prSet presAssocID="{13786E9B-ED47-4148-9A22-823CC59ABAB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493693-1C75-4498-8CC9-6CD7717788EA}" type="pres">
      <dgm:prSet presAssocID="{13786E9B-ED47-4148-9A22-823CC59ABAB6}" presName="rootConnector" presStyleLbl="node2" presStyleIdx="0" presStyleCnt="3"/>
      <dgm:spPr/>
      <dgm:t>
        <a:bodyPr/>
        <a:lstStyle/>
        <a:p>
          <a:endParaRPr lang="ru-RU"/>
        </a:p>
      </dgm:t>
    </dgm:pt>
    <dgm:pt modelId="{A368ECC0-BE6F-4686-BB54-B11B86FE61E9}" type="pres">
      <dgm:prSet presAssocID="{13786E9B-ED47-4148-9A22-823CC59ABAB6}" presName="hierChild4" presStyleCnt="0"/>
      <dgm:spPr/>
    </dgm:pt>
    <dgm:pt modelId="{E620C4DF-37DF-47BD-BD9E-3E328D186E07}" type="pres">
      <dgm:prSet presAssocID="{13786E9B-ED47-4148-9A22-823CC59ABAB6}" presName="hierChild5" presStyleCnt="0"/>
      <dgm:spPr/>
    </dgm:pt>
    <dgm:pt modelId="{793FF08B-7856-42BD-9B8F-F407986E0F42}" type="pres">
      <dgm:prSet presAssocID="{16CD3EAC-0231-4AAD-9973-8821FE84CFD5}" presName="Name35" presStyleLbl="parChTrans1D2" presStyleIdx="1" presStyleCnt="3"/>
      <dgm:spPr/>
      <dgm:t>
        <a:bodyPr/>
        <a:lstStyle/>
        <a:p>
          <a:endParaRPr lang="ru-RU"/>
        </a:p>
      </dgm:t>
    </dgm:pt>
    <dgm:pt modelId="{118ACED1-36EB-4042-90CA-B7BD454A9A18}" type="pres">
      <dgm:prSet presAssocID="{B60F456B-61CD-4969-A5B5-9BDF1B98D63B}" presName="hierRoot2" presStyleCnt="0">
        <dgm:presLayoutVars>
          <dgm:hierBranch val="init"/>
        </dgm:presLayoutVars>
      </dgm:prSet>
      <dgm:spPr/>
    </dgm:pt>
    <dgm:pt modelId="{E6353854-8A87-48A2-86EB-6753DA0DC3AB}" type="pres">
      <dgm:prSet presAssocID="{B60F456B-61CD-4969-A5B5-9BDF1B98D63B}" presName="rootComposite" presStyleCnt="0"/>
      <dgm:spPr/>
    </dgm:pt>
    <dgm:pt modelId="{E6290EC9-8605-4FD5-A984-64B4CCE823D4}" type="pres">
      <dgm:prSet presAssocID="{B60F456B-61CD-4969-A5B5-9BDF1B98D63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27437-8EE8-4CEF-B9E1-361C76EAB15F}" type="pres">
      <dgm:prSet presAssocID="{B60F456B-61CD-4969-A5B5-9BDF1B98D63B}" presName="rootConnector" presStyleLbl="node2" presStyleIdx="1" presStyleCnt="3"/>
      <dgm:spPr/>
      <dgm:t>
        <a:bodyPr/>
        <a:lstStyle/>
        <a:p>
          <a:endParaRPr lang="ru-RU"/>
        </a:p>
      </dgm:t>
    </dgm:pt>
    <dgm:pt modelId="{2E19BD0C-32DE-47FA-8A91-185B6C663FAC}" type="pres">
      <dgm:prSet presAssocID="{B60F456B-61CD-4969-A5B5-9BDF1B98D63B}" presName="hierChild4" presStyleCnt="0"/>
      <dgm:spPr/>
    </dgm:pt>
    <dgm:pt modelId="{9A1F4037-0113-47B9-8EA0-443B6390AC95}" type="pres">
      <dgm:prSet presAssocID="{B60F456B-61CD-4969-A5B5-9BDF1B98D63B}" presName="hierChild5" presStyleCnt="0"/>
      <dgm:spPr/>
    </dgm:pt>
    <dgm:pt modelId="{D921175B-BFF3-44B1-A36B-79195CF01397}" type="pres">
      <dgm:prSet presAssocID="{4072DAE5-C452-4F89-B469-2BA51B66B6A1}" presName="Name35" presStyleLbl="parChTrans1D2" presStyleIdx="2" presStyleCnt="3"/>
      <dgm:spPr/>
      <dgm:t>
        <a:bodyPr/>
        <a:lstStyle/>
        <a:p>
          <a:endParaRPr lang="ru-RU"/>
        </a:p>
      </dgm:t>
    </dgm:pt>
    <dgm:pt modelId="{16F5AF2E-0AD2-4A94-98C2-08229277A82D}" type="pres">
      <dgm:prSet presAssocID="{DB854D9B-F11F-4505-8FF7-A1ECE7DDF52C}" presName="hierRoot2" presStyleCnt="0">
        <dgm:presLayoutVars>
          <dgm:hierBranch val="init"/>
        </dgm:presLayoutVars>
      </dgm:prSet>
      <dgm:spPr/>
    </dgm:pt>
    <dgm:pt modelId="{A9F8FB43-0097-403F-91F1-6E25111DA245}" type="pres">
      <dgm:prSet presAssocID="{DB854D9B-F11F-4505-8FF7-A1ECE7DDF52C}" presName="rootComposite" presStyleCnt="0"/>
      <dgm:spPr/>
    </dgm:pt>
    <dgm:pt modelId="{2B7BE02B-03DC-4416-BD23-4B841EACF774}" type="pres">
      <dgm:prSet presAssocID="{DB854D9B-F11F-4505-8FF7-A1ECE7DDF52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018934-55A2-49B0-A8B5-0C2863D17B5F}" type="pres">
      <dgm:prSet presAssocID="{DB854D9B-F11F-4505-8FF7-A1ECE7DDF52C}" presName="rootConnector" presStyleLbl="node2" presStyleIdx="2" presStyleCnt="3"/>
      <dgm:spPr/>
      <dgm:t>
        <a:bodyPr/>
        <a:lstStyle/>
        <a:p>
          <a:endParaRPr lang="ru-RU"/>
        </a:p>
      </dgm:t>
    </dgm:pt>
    <dgm:pt modelId="{C295C8D8-D8C9-4F3E-8B14-AD23966E5DC1}" type="pres">
      <dgm:prSet presAssocID="{DB854D9B-F11F-4505-8FF7-A1ECE7DDF52C}" presName="hierChild4" presStyleCnt="0"/>
      <dgm:spPr/>
    </dgm:pt>
    <dgm:pt modelId="{409474DC-74F8-408D-93DA-67EB779D4A8F}" type="pres">
      <dgm:prSet presAssocID="{DB854D9B-F11F-4505-8FF7-A1ECE7DDF52C}" presName="hierChild5" presStyleCnt="0"/>
      <dgm:spPr/>
    </dgm:pt>
    <dgm:pt modelId="{74D99D63-20F8-46D2-AC8D-536A1CACD01F}" type="pres">
      <dgm:prSet presAssocID="{CDEC5907-D250-441F-BDC5-A1787B3D5BE2}" presName="hierChild3" presStyleCnt="0"/>
      <dgm:spPr/>
    </dgm:pt>
  </dgm:ptLst>
  <dgm:cxnLst>
    <dgm:cxn modelId="{FC08F494-8782-4037-849B-250CA2B8C0B1}" type="presOf" srcId="{4072DAE5-C452-4F89-B469-2BA51B66B6A1}" destId="{D921175B-BFF3-44B1-A36B-79195CF01397}" srcOrd="0" destOrd="0" presId="urn:microsoft.com/office/officeart/2005/8/layout/orgChart1"/>
    <dgm:cxn modelId="{15776840-E3E1-4CAB-9F93-4DB1A42CF829}" type="presOf" srcId="{CDEC5907-D250-441F-BDC5-A1787B3D5BE2}" destId="{16BBBB85-25B7-4772-867E-EC8407A1260D}" srcOrd="0" destOrd="0" presId="urn:microsoft.com/office/officeart/2005/8/layout/orgChart1"/>
    <dgm:cxn modelId="{5CF338C3-57AF-45C5-AFAD-9C706C92692F}" type="presOf" srcId="{DB854D9B-F11F-4505-8FF7-A1ECE7DDF52C}" destId="{7D018934-55A2-49B0-A8B5-0C2863D17B5F}" srcOrd="1" destOrd="0" presId="urn:microsoft.com/office/officeart/2005/8/layout/orgChart1"/>
    <dgm:cxn modelId="{473B0F26-1298-4D24-8764-FBC4A77C4DA8}" srcId="{CDEC5907-D250-441F-BDC5-A1787B3D5BE2}" destId="{B60F456B-61CD-4969-A5B5-9BDF1B98D63B}" srcOrd="1" destOrd="0" parTransId="{16CD3EAC-0231-4AAD-9973-8821FE84CFD5}" sibTransId="{30C6336F-81B9-4922-B771-FAF0E854EE06}"/>
    <dgm:cxn modelId="{E1DCC03D-A72A-4BC9-842B-EB30945EE436}" type="presOf" srcId="{B60F456B-61CD-4969-A5B5-9BDF1B98D63B}" destId="{E6290EC9-8605-4FD5-A984-64B4CCE823D4}" srcOrd="0" destOrd="0" presId="urn:microsoft.com/office/officeart/2005/8/layout/orgChart1"/>
    <dgm:cxn modelId="{92674278-518F-4378-A44D-4CD792CA67D3}" type="presOf" srcId="{CDEC5907-D250-441F-BDC5-A1787B3D5BE2}" destId="{D19E3A29-75C5-4B4D-9ED2-60EC4CC6DA09}" srcOrd="1" destOrd="0" presId="urn:microsoft.com/office/officeart/2005/8/layout/orgChart1"/>
    <dgm:cxn modelId="{D71667A7-54BD-46C4-8FE9-8BE847EE537C}" type="presOf" srcId="{9ED63BEB-CBC7-446E-9F7C-21214C9274EE}" destId="{6ED350DD-F897-4A28-86BA-483500604AE7}" srcOrd="0" destOrd="0" presId="urn:microsoft.com/office/officeart/2005/8/layout/orgChart1"/>
    <dgm:cxn modelId="{029A2B0A-440D-4D9E-A3BE-4A86C9C655EB}" type="presOf" srcId="{DB854D9B-F11F-4505-8FF7-A1ECE7DDF52C}" destId="{2B7BE02B-03DC-4416-BD23-4B841EACF774}" srcOrd="0" destOrd="0" presId="urn:microsoft.com/office/officeart/2005/8/layout/orgChart1"/>
    <dgm:cxn modelId="{1FAACFAE-DB51-468A-AB58-B738FF0D7BFB}" type="presOf" srcId="{13786E9B-ED47-4148-9A22-823CC59ABAB6}" destId="{A9493693-1C75-4498-8CC9-6CD7717788EA}" srcOrd="1" destOrd="0" presId="urn:microsoft.com/office/officeart/2005/8/layout/orgChart1"/>
    <dgm:cxn modelId="{ABA57D92-117B-4EAA-9B21-891C02A2261C}" srcId="{0134E421-6946-4CDA-B8E4-CC55872F5DF7}" destId="{CDEC5907-D250-441F-BDC5-A1787B3D5BE2}" srcOrd="0" destOrd="0" parTransId="{9A255CAF-529A-494E-AABF-0A9B0D546146}" sibTransId="{FAF931AF-5618-4163-8FCC-62666FAA7408}"/>
    <dgm:cxn modelId="{E3CF46D1-E516-4F32-BA67-1742EF7371DE}" type="presOf" srcId="{16CD3EAC-0231-4AAD-9973-8821FE84CFD5}" destId="{793FF08B-7856-42BD-9B8F-F407986E0F42}" srcOrd="0" destOrd="0" presId="urn:microsoft.com/office/officeart/2005/8/layout/orgChart1"/>
    <dgm:cxn modelId="{D7090954-AE7D-4C92-AF09-211C6D46AEA8}" type="presOf" srcId="{13786E9B-ED47-4148-9A22-823CC59ABAB6}" destId="{CC0BA51F-0647-4902-9EDE-09B812D3B10E}" srcOrd="0" destOrd="0" presId="urn:microsoft.com/office/officeart/2005/8/layout/orgChart1"/>
    <dgm:cxn modelId="{63046450-D83E-46EF-B3B3-E0825C0A66D4}" type="presOf" srcId="{0134E421-6946-4CDA-B8E4-CC55872F5DF7}" destId="{7E1F7B7E-A66B-48B1-B0E8-1BC5523B7476}" srcOrd="0" destOrd="0" presId="urn:microsoft.com/office/officeart/2005/8/layout/orgChart1"/>
    <dgm:cxn modelId="{85FC483C-8AE7-4B2A-BF17-774AE6B92CFD}" srcId="{CDEC5907-D250-441F-BDC5-A1787B3D5BE2}" destId="{DB854D9B-F11F-4505-8FF7-A1ECE7DDF52C}" srcOrd="2" destOrd="0" parTransId="{4072DAE5-C452-4F89-B469-2BA51B66B6A1}" sibTransId="{AAE21701-F178-41AA-B5EF-25F2139A02EA}"/>
    <dgm:cxn modelId="{EA13A354-7381-4610-92F9-E75ED36588B3}" srcId="{CDEC5907-D250-441F-BDC5-A1787B3D5BE2}" destId="{13786E9B-ED47-4148-9A22-823CC59ABAB6}" srcOrd="0" destOrd="0" parTransId="{9ED63BEB-CBC7-446E-9F7C-21214C9274EE}" sibTransId="{9F0660E0-5516-4369-895B-849B00E3EC22}"/>
    <dgm:cxn modelId="{F383EF4E-AAF1-494F-9936-8B6B48FE0C9B}" type="presOf" srcId="{B60F456B-61CD-4969-A5B5-9BDF1B98D63B}" destId="{98927437-8EE8-4CEF-B9E1-361C76EAB15F}" srcOrd="1" destOrd="0" presId="urn:microsoft.com/office/officeart/2005/8/layout/orgChart1"/>
    <dgm:cxn modelId="{3B580AE9-D592-41C8-BFB7-D573B4A6462E}" type="presParOf" srcId="{7E1F7B7E-A66B-48B1-B0E8-1BC5523B7476}" destId="{86BF4BCF-7B56-48D8-A508-024137105F5D}" srcOrd="0" destOrd="0" presId="urn:microsoft.com/office/officeart/2005/8/layout/orgChart1"/>
    <dgm:cxn modelId="{A8ACE06E-DEF8-408B-A8A9-B0F180B503BB}" type="presParOf" srcId="{86BF4BCF-7B56-48D8-A508-024137105F5D}" destId="{978D3282-A396-48FA-9618-FECEF71F7F9C}" srcOrd="0" destOrd="0" presId="urn:microsoft.com/office/officeart/2005/8/layout/orgChart1"/>
    <dgm:cxn modelId="{1A9E6CA2-BC12-4B11-8845-5C16AF6C1E67}" type="presParOf" srcId="{978D3282-A396-48FA-9618-FECEF71F7F9C}" destId="{16BBBB85-25B7-4772-867E-EC8407A1260D}" srcOrd="0" destOrd="0" presId="urn:microsoft.com/office/officeart/2005/8/layout/orgChart1"/>
    <dgm:cxn modelId="{17852500-F25E-4C4F-9232-D1C8BE38B104}" type="presParOf" srcId="{978D3282-A396-48FA-9618-FECEF71F7F9C}" destId="{D19E3A29-75C5-4B4D-9ED2-60EC4CC6DA09}" srcOrd="1" destOrd="0" presId="urn:microsoft.com/office/officeart/2005/8/layout/orgChart1"/>
    <dgm:cxn modelId="{327CF3BD-B83A-4143-B6AA-A6E43886F3DD}" type="presParOf" srcId="{86BF4BCF-7B56-48D8-A508-024137105F5D}" destId="{1414BF63-661A-485B-89B8-2D0A93B815AD}" srcOrd="1" destOrd="0" presId="urn:microsoft.com/office/officeart/2005/8/layout/orgChart1"/>
    <dgm:cxn modelId="{28D0FC09-8F92-42EA-9C60-2978047F1CA1}" type="presParOf" srcId="{1414BF63-661A-485B-89B8-2D0A93B815AD}" destId="{6ED350DD-F897-4A28-86BA-483500604AE7}" srcOrd="0" destOrd="0" presId="urn:microsoft.com/office/officeart/2005/8/layout/orgChart1"/>
    <dgm:cxn modelId="{A3F3D05F-ECD5-4BC2-B645-2EEFD1FD8DF7}" type="presParOf" srcId="{1414BF63-661A-485B-89B8-2D0A93B815AD}" destId="{7D9C26ED-6FF7-4FF0-B624-4849C16E3A06}" srcOrd="1" destOrd="0" presId="urn:microsoft.com/office/officeart/2005/8/layout/orgChart1"/>
    <dgm:cxn modelId="{EE098A44-C4F3-43B5-9F12-D9127B781F56}" type="presParOf" srcId="{7D9C26ED-6FF7-4FF0-B624-4849C16E3A06}" destId="{83230455-FA13-4133-BB8D-929FAC3B4C68}" srcOrd="0" destOrd="0" presId="urn:microsoft.com/office/officeart/2005/8/layout/orgChart1"/>
    <dgm:cxn modelId="{84B01468-C2DC-4F45-9F11-F7329CA922F3}" type="presParOf" srcId="{83230455-FA13-4133-BB8D-929FAC3B4C68}" destId="{CC0BA51F-0647-4902-9EDE-09B812D3B10E}" srcOrd="0" destOrd="0" presId="urn:microsoft.com/office/officeart/2005/8/layout/orgChart1"/>
    <dgm:cxn modelId="{2A5A9B78-2F79-4643-9CB6-913F64B1C359}" type="presParOf" srcId="{83230455-FA13-4133-BB8D-929FAC3B4C68}" destId="{A9493693-1C75-4498-8CC9-6CD7717788EA}" srcOrd="1" destOrd="0" presId="urn:microsoft.com/office/officeart/2005/8/layout/orgChart1"/>
    <dgm:cxn modelId="{54EAC5ED-D4BD-4F39-AFD4-115DDDB74EF6}" type="presParOf" srcId="{7D9C26ED-6FF7-4FF0-B624-4849C16E3A06}" destId="{A368ECC0-BE6F-4686-BB54-B11B86FE61E9}" srcOrd="1" destOrd="0" presId="urn:microsoft.com/office/officeart/2005/8/layout/orgChart1"/>
    <dgm:cxn modelId="{3778701D-28CC-405D-9E0B-6BF50F2E5B84}" type="presParOf" srcId="{7D9C26ED-6FF7-4FF0-B624-4849C16E3A06}" destId="{E620C4DF-37DF-47BD-BD9E-3E328D186E07}" srcOrd="2" destOrd="0" presId="urn:microsoft.com/office/officeart/2005/8/layout/orgChart1"/>
    <dgm:cxn modelId="{8406DFA5-F947-4883-9B2B-677F942DB05F}" type="presParOf" srcId="{1414BF63-661A-485B-89B8-2D0A93B815AD}" destId="{793FF08B-7856-42BD-9B8F-F407986E0F42}" srcOrd="2" destOrd="0" presId="urn:microsoft.com/office/officeart/2005/8/layout/orgChart1"/>
    <dgm:cxn modelId="{C5CA2563-8713-4787-BC33-A23F57664E11}" type="presParOf" srcId="{1414BF63-661A-485B-89B8-2D0A93B815AD}" destId="{118ACED1-36EB-4042-90CA-B7BD454A9A18}" srcOrd="3" destOrd="0" presId="urn:microsoft.com/office/officeart/2005/8/layout/orgChart1"/>
    <dgm:cxn modelId="{A00CA4D7-E09D-4619-8530-199CE58E6898}" type="presParOf" srcId="{118ACED1-36EB-4042-90CA-B7BD454A9A18}" destId="{E6353854-8A87-48A2-86EB-6753DA0DC3AB}" srcOrd="0" destOrd="0" presId="urn:microsoft.com/office/officeart/2005/8/layout/orgChart1"/>
    <dgm:cxn modelId="{7C7A9DD2-11C7-4F77-9782-0237A363DBBF}" type="presParOf" srcId="{E6353854-8A87-48A2-86EB-6753DA0DC3AB}" destId="{E6290EC9-8605-4FD5-A984-64B4CCE823D4}" srcOrd="0" destOrd="0" presId="urn:microsoft.com/office/officeart/2005/8/layout/orgChart1"/>
    <dgm:cxn modelId="{EB6A7862-8B33-4C36-8278-EE039D82C74A}" type="presParOf" srcId="{E6353854-8A87-48A2-86EB-6753DA0DC3AB}" destId="{98927437-8EE8-4CEF-B9E1-361C76EAB15F}" srcOrd="1" destOrd="0" presId="urn:microsoft.com/office/officeart/2005/8/layout/orgChart1"/>
    <dgm:cxn modelId="{E1D7EBB3-7AC1-4D64-A96A-D3FF4DB7642E}" type="presParOf" srcId="{118ACED1-36EB-4042-90CA-B7BD454A9A18}" destId="{2E19BD0C-32DE-47FA-8A91-185B6C663FAC}" srcOrd="1" destOrd="0" presId="urn:microsoft.com/office/officeart/2005/8/layout/orgChart1"/>
    <dgm:cxn modelId="{E6C9EA05-3CF9-4C8C-98AF-368E7AF437EE}" type="presParOf" srcId="{118ACED1-36EB-4042-90CA-B7BD454A9A18}" destId="{9A1F4037-0113-47B9-8EA0-443B6390AC95}" srcOrd="2" destOrd="0" presId="urn:microsoft.com/office/officeart/2005/8/layout/orgChart1"/>
    <dgm:cxn modelId="{FAF09EC4-B15D-4E64-8E07-FF82F959A8A9}" type="presParOf" srcId="{1414BF63-661A-485B-89B8-2D0A93B815AD}" destId="{D921175B-BFF3-44B1-A36B-79195CF01397}" srcOrd="4" destOrd="0" presId="urn:microsoft.com/office/officeart/2005/8/layout/orgChart1"/>
    <dgm:cxn modelId="{DBA8E7D7-1B27-4482-BE4E-C4BAC709FC2F}" type="presParOf" srcId="{1414BF63-661A-485B-89B8-2D0A93B815AD}" destId="{16F5AF2E-0AD2-4A94-98C2-08229277A82D}" srcOrd="5" destOrd="0" presId="urn:microsoft.com/office/officeart/2005/8/layout/orgChart1"/>
    <dgm:cxn modelId="{BEF39F5C-5563-43B0-A718-42A61E208061}" type="presParOf" srcId="{16F5AF2E-0AD2-4A94-98C2-08229277A82D}" destId="{A9F8FB43-0097-403F-91F1-6E25111DA245}" srcOrd="0" destOrd="0" presId="urn:microsoft.com/office/officeart/2005/8/layout/orgChart1"/>
    <dgm:cxn modelId="{6942D3BB-476E-4800-8C8E-12DF37DC3076}" type="presParOf" srcId="{A9F8FB43-0097-403F-91F1-6E25111DA245}" destId="{2B7BE02B-03DC-4416-BD23-4B841EACF774}" srcOrd="0" destOrd="0" presId="urn:microsoft.com/office/officeart/2005/8/layout/orgChart1"/>
    <dgm:cxn modelId="{42B44F23-6F28-4FAB-BAEE-958E4194170E}" type="presParOf" srcId="{A9F8FB43-0097-403F-91F1-6E25111DA245}" destId="{7D018934-55A2-49B0-A8B5-0C2863D17B5F}" srcOrd="1" destOrd="0" presId="urn:microsoft.com/office/officeart/2005/8/layout/orgChart1"/>
    <dgm:cxn modelId="{D72C043F-69A6-41F0-93BE-F938B811C1E8}" type="presParOf" srcId="{16F5AF2E-0AD2-4A94-98C2-08229277A82D}" destId="{C295C8D8-D8C9-4F3E-8B14-AD23966E5DC1}" srcOrd="1" destOrd="0" presId="urn:microsoft.com/office/officeart/2005/8/layout/orgChart1"/>
    <dgm:cxn modelId="{81B4BEEF-572A-406E-85C1-F33E1A582309}" type="presParOf" srcId="{16F5AF2E-0AD2-4A94-98C2-08229277A82D}" destId="{409474DC-74F8-408D-93DA-67EB779D4A8F}" srcOrd="2" destOrd="0" presId="urn:microsoft.com/office/officeart/2005/8/layout/orgChart1"/>
    <dgm:cxn modelId="{BEC539F5-96BD-4D5C-A398-91EE1A6C0D72}" type="presParOf" srcId="{86BF4BCF-7B56-48D8-A508-024137105F5D}" destId="{74D99D63-20F8-46D2-AC8D-536A1CACD0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800" dirty="0" smtClean="0"/>
            <a:t>содержание урока</a:t>
          </a:r>
          <a:endParaRPr lang="ru-RU" sz="2800" dirty="0"/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3200"/>
        </a:p>
      </dgm:t>
    </dgm:pt>
    <dgm:pt modelId="{032DD8F0-331D-4423-93AF-8F9BAC00EFCA}" type="sibTrans" cxnId="{ABC59C74-59B3-45A2-8DC4-2FC157601AA2}">
      <dgm:prSet/>
      <dgm:spPr>
        <a:ln>
          <a:noFill/>
        </a:ln>
      </dgm:spPr>
      <dgm:t>
        <a:bodyPr/>
        <a:lstStyle/>
        <a:p>
          <a:endParaRPr lang="ru-RU" sz="3200"/>
        </a:p>
      </dgm:t>
    </dgm:pt>
    <dgm:pt modelId="{7F990DDA-C38A-404D-B00E-96BB48055005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800" dirty="0" smtClean="0"/>
            <a:t>результативность</a:t>
          </a:r>
          <a:endParaRPr lang="ru-RU" sz="2800" dirty="0"/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3200"/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3200"/>
        </a:p>
      </dgm:t>
    </dgm:pt>
    <dgm:pt modelId="{9C0EB61B-6A29-4B3F-B5FA-54121105F703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800" dirty="0" smtClean="0"/>
            <a:t>правильный подбор приёмов и методов</a:t>
          </a:r>
          <a:endParaRPr lang="ru-RU" sz="2800" dirty="0"/>
        </a:p>
      </dgm:t>
    </dgm:pt>
    <dgm:pt modelId="{C65CFD84-2771-4A1F-A49E-AEFE4B93093E}" type="parTrans" cxnId="{7D8C9B5B-DA23-4D4D-B654-69390AB2413C}">
      <dgm:prSet/>
      <dgm:spPr/>
      <dgm:t>
        <a:bodyPr/>
        <a:lstStyle/>
        <a:p>
          <a:endParaRPr lang="ru-RU"/>
        </a:p>
      </dgm:t>
    </dgm:pt>
    <dgm:pt modelId="{9E255B9B-1AC4-4CA5-9110-DC5F9C2E9A32}" type="sibTrans" cxnId="{7D8C9B5B-DA23-4D4D-B654-69390AB2413C}">
      <dgm:prSet/>
      <dgm:spPr/>
      <dgm:t>
        <a:bodyPr/>
        <a:lstStyle/>
        <a:p>
          <a:endParaRPr lang="ru-RU"/>
        </a:p>
      </dgm:t>
    </dgm:pt>
    <dgm:pt modelId="{5F5A4134-1298-4791-9C35-FB1B15CD3B40}" type="pres">
      <dgm:prSet presAssocID="{D527C144-6B1E-433A-97A0-2C0FDDA533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46C29A-AF0A-4703-AA09-B0DD635640BF}" type="pres">
      <dgm:prSet presAssocID="{D527C144-6B1E-433A-97A0-2C0FDDA533CB}" presName="Name1" presStyleCnt="0"/>
      <dgm:spPr/>
      <dgm:t>
        <a:bodyPr/>
        <a:lstStyle/>
        <a:p>
          <a:endParaRPr lang="ru-RU"/>
        </a:p>
      </dgm:t>
    </dgm:pt>
    <dgm:pt modelId="{24A422C2-4127-4356-9A04-1E52BEB0DADC}" type="pres">
      <dgm:prSet presAssocID="{D527C144-6B1E-433A-97A0-2C0FDDA533CB}" presName="cycle" presStyleCnt="0"/>
      <dgm:spPr/>
      <dgm:t>
        <a:bodyPr/>
        <a:lstStyle/>
        <a:p>
          <a:endParaRPr lang="ru-RU"/>
        </a:p>
      </dgm:t>
    </dgm:pt>
    <dgm:pt modelId="{ABA46635-E09E-4299-B7E9-0D16B8B40532}" type="pres">
      <dgm:prSet presAssocID="{D527C144-6B1E-433A-97A0-2C0FDDA533CB}" presName="srcNode" presStyleLbl="node1" presStyleIdx="0" presStyleCnt="3"/>
      <dgm:spPr/>
      <dgm:t>
        <a:bodyPr/>
        <a:lstStyle/>
        <a:p>
          <a:endParaRPr lang="ru-RU"/>
        </a:p>
      </dgm:t>
    </dgm:pt>
    <dgm:pt modelId="{B63192C8-0281-4830-872D-59E96534349B}" type="pres">
      <dgm:prSet presAssocID="{D527C144-6B1E-433A-97A0-2C0FDDA533CB}" presName="conn" presStyleLbl="parChTrans1D2" presStyleIdx="0" presStyleCnt="1"/>
      <dgm:spPr/>
      <dgm:t>
        <a:bodyPr/>
        <a:lstStyle/>
        <a:p>
          <a:endParaRPr lang="ru-RU"/>
        </a:p>
      </dgm:t>
    </dgm:pt>
    <dgm:pt modelId="{091BD2CC-CC78-4B7B-AE92-4417F19A5C8B}" type="pres">
      <dgm:prSet presAssocID="{D527C144-6B1E-433A-97A0-2C0FDDA533CB}" presName="extraNode" presStyleLbl="node1" presStyleIdx="0" presStyleCnt="3"/>
      <dgm:spPr/>
      <dgm:t>
        <a:bodyPr/>
        <a:lstStyle/>
        <a:p>
          <a:endParaRPr lang="ru-RU"/>
        </a:p>
      </dgm:t>
    </dgm:pt>
    <dgm:pt modelId="{0287E54E-5BAF-4204-A531-5B9D3B3DAE5B}" type="pres">
      <dgm:prSet presAssocID="{D527C144-6B1E-433A-97A0-2C0FDDA533CB}" presName="dstNode" presStyleLbl="node1" presStyleIdx="0" presStyleCnt="3"/>
      <dgm:spPr/>
      <dgm:t>
        <a:bodyPr/>
        <a:lstStyle/>
        <a:p>
          <a:endParaRPr lang="ru-RU"/>
        </a:p>
      </dgm:t>
    </dgm:pt>
    <dgm:pt modelId="{4C963AA2-E8E9-43C6-AF24-BD591A4C9348}" type="pres">
      <dgm:prSet presAssocID="{30721838-7965-4593-A5E7-A1E42937A20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CB5E-B1F8-40E3-8FB7-34A7E1474E48}" type="pres">
      <dgm:prSet presAssocID="{30721838-7965-4593-A5E7-A1E42937A201}" presName="accent_1" presStyleCnt="0"/>
      <dgm:spPr/>
      <dgm:t>
        <a:bodyPr/>
        <a:lstStyle/>
        <a:p>
          <a:endParaRPr lang="ru-RU"/>
        </a:p>
      </dgm:t>
    </dgm:pt>
    <dgm:pt modelId="{91DD297D-CE41-41CE-875B-E29B52FA2A46}" type="pres">
      <dgm:prSet presAssocID="{30721838-7965-4593-A5E7-A1E42937A201}" presName="accentRepeatNode" presStyleLbl="solidFgAcc1" presStyleIdx="0" presStyleCnt="3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E0AB9BD4-4634-4213-87DA-088815DC71D3}" type="pres">
      <dgm:prSet presAssocID="{9C0EB61B-6A29-4B3F-B5FA-54121105F70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2A506-328B-41DC-8E87-F5F541A8A01B}" type="pres">
      <dgm:prSet presAssocID="{9C0EB61B-6A29-4B3F-B5FA-54121105F703}" presName="accent_2" presStyleCnt="0"/>
      <dgm:spPr/>
    </dgm:pt>
    <dgm:pt modelId="{910DCF2F-6CEC-455E-B0D2-6607C3C8BE85}" type="pres">
      <dgm:prSet presAssocID="{9C0EB61B-6A29-4B3F-B5FA-54121105F703}" presName="accentRepeatNode" presStyleLbl="solidFgAcc1" presStyleIdx="1" presStyleCnt="3"/>
      <dgm:spPr/>
    </dgm:pt>
    <dgm:pt modelId="{C010055C-C824-448C-A4F3-93C57CB1B8B9}" type="pres">
      <dgm:prSet presAssocID="{7F990DDA-C38A-404D-B00E-96BB4805500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AD814-B2F2-4FDB-A6FF-B4F36E98D099}" type="pres">
      <dgm:prSet presAssocID="{7F990DDA-C38A-404D-B00E-96BB48055005}" presName="accent_3" presStyleCnt="0"/>
      <dgm:spPr/>
    </dgm:pt>
    <dgm:pt modelId="{F13B4E5E-379B-45E0-A4A4-68174D4DA4A1}" type="pres">
      <dgm:prSet presAssocID="{7F990DDA-C38A-404D-B00E-96BB48055005}" presName="accentRepeatNode" presStyleLbl="solidFgAcc1" presStyleIdx="2" presStyleCnt="3" custLinFactNeighborX="-2622" custLinFactNeighborY="1665"/>
      <dgm:spPr/>
      <dgm:t>
        <a:bodyPr/>
        <a:lstStyle/>
        <a:p>
          <a:endParaRPr lang="ru-RU"/>
        </a:p>
      </dgm:t>
    </dgm:pt>
  </dgm:ptLst>
  <dgm:cxnLst>
    <dgm:cxn modelId="{EB36383C-308E-404C-A062-1043E0D95428}" type="presOf" srcId="{30721838-7965-4593-A5E7-A1E42937A201}" destId="{4C963AA2-E8E9-43C6-AF24-BD591A4C9348}" srcOrd="0" destOrd="0" presId="urn:microsoft.com/office/officeart/2008/layout/VerticalCurvedList"/>
    <dgm:cxn modelId="{29E99E6C-0E1F-499C-8EDA-23B42263D185}" type="presOf" srcId="{032DD8F0-331D-4423-93AF-8F9BAC00EFCA}" destId="{B63192C8-0281-4830-872D-59E96534349B}" srcOrd="0" destOrd="0" presId="urn:microsoft.com/office/officeart/2008/layout/VerticalCurvedList"/>
    <dgm:cxn modelId="{82346107-2524-4BA3-9FB9-FB71010B3ACE}" srcId="{D527C144-6B1E-433A-97A0-2C0FDDA533CB}" destId="{7F990DDA-C38A-404D-B00E-96BB48055005}" srcOrd="2" destOrd="0" parTransId="{3BCC72F9-6609-4987-AC0A-BA93A61C0A36}" sibTransId="{25FB241D-8057-4396-9AD3-BAAC2DF22557}"/>
    <dgm:cxn modelId="{13A891D5-61AE-47F1-A8D6-5E2578B73403}" type="presOf" srcId="{D527C144-6B1E-433A-97A0-2C0FDDA533CB}" destId="{5F5A4134-1298-4791-9C35-FB1B15CD3B40}" srcOrd="0" destOrd="0" presId="urn:microsoft.com/office/officeart/2008/layout/VerticalCurvedList"/>
    <dgm:cxn modelId="{C66AAE46-6B85-4373-A386-AE430DB15D9B}" type="presOf" srcId="{9C0EB61B-6A29-4B3F-B5FA-54121105F703}" destId="{E0AB9BD4-4634-4213-87DA-088815DC71D3}" srcOrd="0" destOrd="0" presId="urn:microsoft.com/office/officeart/2008/layout/VerticalCurvedList"/>
    <dgm:cxn modelId="{7D8C9B5B-DA23-4D4D-B654-69390AB2413C}" srcId="{D527C144-6B1E-433A-97A0-2C0FDDA533CB}" destId="{9C0EB61B-6A29-4B3F-B5FA-54121105F703}" srcOrd="1" destOrd="0" parTransId="{C65CFD84-2771-4A1F-A49E-AEFE4B93093E}" sibTransId="{9E255B9B-1AC4-4CA5-9110-DC5F9C2E9A32}"/>
    <dgm:cxn modelId="{D0110B6B-6610-4584-82C5-42DD83491695}" type="presOf" srcId="{7F990DDA-C38A-404D-B00E-96BB48055005}" destId="{C010055C-C824-448C-A4F3-93C57CB1B8B9}" srcOrd="0" destOrd="0" presId="urn:microsoft.com/office/officeart/2008/layout/VerticalCurvedList"/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6EFE0CA6-0031-4F1D-B176-7D38DC2395AA}" type="presParOf" srcId="{5F5A4134-1298-4791-9C35-FB1B15CD3B40}" destId="{B346C29A-AF0A-4703-AA09-B0DD635640BF}" srcOrd="0" destOrd="0" presId="urn:microsoft.com/office/officeart/2008/layout/VerticalCurvedList"/>
    <dgm:cxn modelId="{8D2CF606-D0FC-49BB-B4E3-BC32CF9FD2DF}" type="presParOf" srcId="{B346C29A-AF0A-4703-AA09-B0DD635640BF}" destId="{24A422C2-4127-4356-9A04-1E52BEB0DADC}" srcOrd="0" destOrd="0" presId="urn:microsoft.com/office/officeart/2008/layout/VerticalCurvedList"/>
    <dgm:cxn modelId="{0108D17A-71EC-40BB-92FD-840D3BB12295}" type="presParOf" srcId="{24A422C2-4127-4356-9A04-1E52BEB0DADC}" destId="{ABA46635-E09E-4299-B7E9-0D16B8B40532}" srcOrd="0" destOrd="0" presId="urn:microsoft.com/office/officeart/2008/layout/VerticalCurvedList"/>
    <dgm:cxn modelId="{227535FC-A393-4B5F-98FD-DD1C64CE32D6}" type="presParOf" srcId="{24A422C2-4127-4356-9A04-1E52BEB0DADC}" destId="{B63192C8-0281-4830-872D-59E96534349B}" srcOrd="1" destOrd="0" presId="urn:microsoft.com/office/officeart/2008/layout/VerticalCurvedList"/>
    <dgm:cxn modelId="{F135BBD9-9C9F-4CC7-95CF-3D06A0EEB77F}" type="presParOf" srcId="{24A422C2-4127-4356-9A04-1E52BEB0DADC}" destId="{091BD2CC-CC78-4B7B-AE92-4417F19A5C8B}" srcOrd="2" destOrd="0" presId="urn:microsoft.com/office/officeart/2008/layout/VerticalCurvedList"/>
    <dgm:cxn modelId="{F8F937E1-98E4-4A24-9B3A-0989B002CCAB}" type="presParOf" srcId="{24A422C2-4127-4356-9A04-1E52BEB0DADC}" destId="{0287E54E-5BAF-4204-A531-5B9D3B3DAE5B}" srcOrd="3" destOrd="0" presId="urn:microsoft.com/office/officeart/2008/layout/VerticalCurvedList"/>
    <dgm:cxn modelId="{62468B59-1588-4940-A42A-AA9AF8E510C3}" type="presParOf" srcId="{B346C29A-AF0A-4703-AA09-B0DD635640BF}" destId="{4C963AA2-E8E9-43C6-AF24-BD591A4C9348}" srcOrd="1" destOrd="0" presId="urn:microsoft.com/office/officeart/2008/layout/VerticalCurvedList"/>
    <dgm:cxn modelId="{34DE250A-11CA-4CDD-B078-42E00096D6AC}" type="presParOf" srcId="{B346C29A-AF0A-4703-AA09-B0DD635640BF}" destId="{B503CB5E-B1F8-40E3-8FB7-34A7E1474E48}" srcOrd="2" destOrd="0" presId="urn:microsoft.com/office/officeart/2008/layout/VerticalCurvedList"/>
    <dgm:cxn modelId="{F1ED04F7-B4A9-453E-9FA3-CABBE03D800E}" type="presParOf" srcId="{B503CB5E-B1F8-40E3-8FB7-34A7E1474E48}" destId="{91DD297D-CE41-41CE-875B-E29B52FA2A46}" srcOrd="0" destOrd="0" presId="urn:microsoft.com/office/officeart/2008/layout/VerticalCurvedList"/>
    <dgm:cxn modelId="{2D32CB96-B99D-4206-978A-769F8037AC0F}" type="presParOf" srcId="{B346C29A-AF0A-4703-AA09-B0DD635640BF}" destId="{E0AB9BD4-4634-4213-87DA-088815DC71D3}" srcOrd="3" destOrd="0" presId="urn:microsoft.com/office/officeart/2008/layout/VerticalCurvedList"/>
    <dgm:cxn modelId="{A228108C-7439-49F9-90A9-E36306490BB4}" type="presParOf" srcId="{B346C29A-AF0A-4703-AA09-B0DD635640BF}" destId="{9542A506-328B-41DC-8E87-F5F541A8A01B}" srcOrd="4" destOrd="0" presId="urn:microsoft.com/office/officeart/2008/layout/VerticalCurvedList"/>
    <dgm:cxn modelId="{E4CD3E15-51D4-452E-A9DD-1B1D673FE5A7}" type="presParOf" srcId="{9542A506-328B-41DC-8E87-F5F541A8A01B}" destId="{910DCF2F-6CEC-455E-B0D2-6607C3C8BE85}" srcOrd="0" destOrd="0" presId="urn:microsoft.com/office/officeart/2008/layout/VerticalCurvedList"/>
    <dgm:cxn modelId="{7741C2A2-0189-448B-AD3A-2554AA444659}" type="presParOf" srcId="{B346C29A-AF0A-4703-AA09-B0DD635640BF}" destId="{C010055C-C824-448C-A4F3-93C57CB1B8B9}" srcOrd="5" destOrd="0" presId="urn:microsoft.com/office/officeart/2008/layout/VerticalCurvedList"/>
    <dgm:cxn modelId="{EAE8C7B4-0356-4C1D-A483-7DBF9B047762}" type="presParOf" srcId="{B346C29A-AF0A-4703-AA09-B0DD635640BF}" destId="{4CAAD814-B2F2-4FDB-A6FF-B4F36E98D099}" srcOrd="6" destOrd="0" presId="urn:microsoft.com/office/officeart/2008/layout/VerticalCurvedList"/>
    <dgm:cxn modelId="{6C9F0BC5-D8F4-4FDB-B60F-5209AD51424D}" type="presParOf" srcId="{4CAAD814-B2F2-4FDB-A6FF-B4F36E98D099}" destId="{F13B4E5E-379B-45E0-A4A4-68174D4DA4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192C8-0281-4830-872D-59E96534349B}">
      <dsp:nvSpPr>
        <dsp:cNvPr id="0" name=""/>
        <dsp:cNvSpPr/>
      </dsp:nvSpPr>
      <dsp:spPr>
        <a:xfrm>
          <a:off x="-3751382" y="-576256"/>
          <a:ext cx="4471448" cy="4471448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63AA2-E8E9-43C6-AF24-BD591A4C9348}">
      <dsp:nvSpPr>
        <dsp:cNvPr id="0" name=""/>
        <dsp:cNvSpPr/>
      </dsp:nvSpPr>
      <dsp:spPr>
        <a:xfrm>
          <a:off x="377421" y="255159"/>
          <a:ext cx="5100957" cy="510584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27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шагать по пути знаний</a:t>
          </a:r>
          <a:endParaRPr lang="ru-RU" sz="3200" kern="1200" dirty="0"/>
        </a:p>
      </dsp:txBody>
      <dsp:txXfrm>
        <a:off x="377421" y="255159"/>
        <a:ext cx="5100957" cy="510584"/>
      </dsp:txXfrm>
    </dsp:sp>
    <dsp:sp modelId="{91DD297D-CE41-41CE-875B-E29B52FA2A46}">
      <dsp:nvSpPr>
        <dsp:cNvPr id="0" name=""/>
        <dsp:cNvSpPr/>
      </dsp:nvSpPr>
      <dsp:spPr>
        <a:xfrm>
          <a:off x="58306" y="191336"/>
          <a:ext cx="638231" cy="638231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3BC685-C22F-43C2-83A2-6D2E157B9D85}">
      <dsp:nvSpPr>
        <dsp:cNvPr id="0" name=""/>
        <dsp:cNvSpPr/>
      </dsp:nvSpPr>
      <dsp:spPr>
        <a:xfrm>
          <a:off x="670151" y="1021169"/>
          <a:ext cx="4808226" cy="510584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27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искать истину </a:t>
          </a:r>
          <a:endParaRPr lang="ru-RU" sz="3200" kern="1200" dirty="0"/>
        </a:p>
      </dsp:txBody>
      <dsp:txXfrm>
        <a:off x="670151" y="1021169"/>
        <a:ext cx="4808226" cy="510584"/>
      </dsp:txXfrm>
    </dsp:sp>
    <dsp:sp modelId="{F13B4E5E-379B-45E0-A4A4-68174D4DA4A1}">
      <dsp:nvSpPr>
        <dsp:cNvPr id="0" name=""/>
        <dsp:cNvSpPr/>
      </dsp:nvSpPr>
      <dsp:spPr>
        <a:xfrm>
          <a:off x="351036" y="957346"/>
          <a:ext cx="638231" cy="6382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AE5D981-5168-4911-9C77-92D419C5A109}">
      <dsp:nvSpPr>
        <dsp:cNvPr id="0" name=""/>
        <dsp:cNvSpPr/>
      </dsp:nvSpPr>
      <dsp:spPr>
        <a:xfrm>
          <a:off x="670151" y="1787180"/>
          <a:ext cx="4808226" cy="510584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27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запоминать осмысленное</a:t>
          </a:r>
          <a:endParaRPr lang="ru-RU" sz="3200" kern="1200" dirty="0"/>
        </a:p>
      </dsp:txBody>
      <dsp:txXfrm>
        <a:off x="670151" y="1787180"/>
        <a:ext cx="4808226" cy="510584"/>
      </dsp:txXfrm>
    </dsp:sp>
    <dsp:sp modelId="{54E1C2C1-CD0B-458E-B549-FB8FE39EE7B2}">
      <dsp:nvSpPr>
        <dsp:cNvPr id="0" name=""/>
        <dsp:cNvSpPr/>
      </dsp:nvSpPr>
      <dsp:spPr>
        <a:xfrm>
          <a:off x="351036" y="1723356"/>
          <a:ext cx="638231" cy="638231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7625DF-DFFA-4728-8224-EC972F50D037}">
      <dsp:nvSpPr>
        <dsp:cNvPr id="0" name=""/>
        <dsp:cNvSpPr/>
      </dsp:nvSpPr>
      <dsp:spPr>
        <a:xfrm>
          <a:off x="377421" y="2553190"/>
          <a:ext cx="5100957" cy="510584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27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применять знания</a:t>
          </a:r>
          <a:endParaRPr lang="ru-RU" sz="3200" kern="1200" dirty="0"/>
        </a:p>
      </dsp:txBody>
      <dsp:txXfrm>
        <a:off x="377421" y="2553190"/>
        <a:ext cx="5100957" cy="510584"/>
      </dsp:txXfrm>
    </dsp:sp>
    <dsp:sp modelId="{D4A8C28B-CAB9-454D-9236-5E734715E5F7}">
      <dsp:nvSpPr>
        <dsp:cNvPr id="0" name=""/>
        <dsp:cNvSpPr/>
      </dsp:nvSpPr>
      <dsp:spPr>
        <a:xfrm>
          <a:off x="58306" y="2489367"/>
          <a:ext cx="638231" cy="638231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FD67-102F-4657-84BE-8656A665309A}">
      <dsp:nvSpPr>
        <dsp:cNvPr id="0" name=""/>
        <dsp:cNvSpPr/>
      </dsp:nvSpPr>
      <dsp:spPr>
        <a:xfrm>
          <a:off x="0" y="1155036"/>
          <a:ext cx="2660807" cy="159648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60066">
                <a:tint val="66000"/>
                <a:satMod val="160000"/>
              </a:srgbClr>
            </a:gs>
            <a:gs pos="50000">
              <a:srgbClr val="660066">
                <a:tint val="44500"/>
                <a:satMod val="160000"/>
              </a:srgbClr>
            </a:gs>
            <a:gs pos="100000">
              <a:srgbClr val="660066">
                <a:tint val="23500"/>
                <a:satMod val="160000"/>
              </a:srgbClr>
            </a:gs>
          </a:gsLst>
          <a:lin ang="27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Чего хочет добиться учитель?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46759" y="1201795"/>
        <a:ext cx="2567289" cy="1502966"/>
      </dsp:txXfrm>
    </dsp:sp>
    <dsp:sp modelId="{FB085F99-BADB-4943-B83D-3699D7F68124}">
      <dsp:nvSpPr>
        <dsp:cNvPr id="0" name=""/>
        <dsp:cNvSpPr/>
      </dsp:nvSpPr>
      <dsp:spPr>
        <a:xfrm rot="21497658">
          <a:off x="2896790" y="1568220"/>
          <a:ext cx="569061" cy="6598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896828" y="1702737"/>
        <a:ext cx="398343" cy="395928"/>
      </dsp:txXfrm>
    </dsp:sp>
    <dsp:sp modelId="{35221E4C-921C-451C-9DD0-47752E4C285A}">
      <dsp:nvSpPr>
        <dsp:cNvPr id="0" name=""/>
        <dsp:cNvSpPr/>
      </dsp:nvSpPr>
      <dsp:spPr>
        <a:xfrm>
          <a:off x="3734032" y="1043841"/>
          <a:ext cx="2660807" cy="159648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800080">
                <a:tint val="66000"/>
                <a:satMod val="160000"/>
              </a:srgbClr>
            </a:gs>
            <a:gs pos="50000">
              <a:srgbClr val="800080">
                <a:tint val="44500"/>
                <a:satMod val="160000"/>
              </a:srgbClr>
            </a:gs>
            <a:gs pos="100000">
              <a:srgbClr val="800080">
                <a:tint val="23500"/>
                <a:satMod val="160000"/>
              </a:srgbClr>
            </a:gs>
          </a:gsLst>
          <a:lin ang="27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Что поможет в определении цели?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780791" y="1090600"/>
        <a:ext cx="2567289" cy="1502966"/>
      </dsp:txXfrm>
    </dsp:sp>
    <dsp:sp modelId="{63BD2267-8457-4CCC-9AB4-1A1547D262D9}">
      <dsp:nvSpPr>
        <dsp:cNvPr id="0" name=""/>
        <dsp:cNvSpPr/>
      </dsp:nvSpPr>
      <dsp:spPr>
        <a:xfrm>
          <a:off x="6628990" y="1512143"/>
          <a:ext cx="564091" cy="6598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07960"/>
            <a:satOff val="-5501"/>
            <a:lumOff val="245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628990" y="1644119"/>
        <a:ext cx="394864" cy="395928"/>
      </dsp:txXfrm>
    </dsp:sp>
    <dsp:sp modelId="{685592EF-342C-4258-863F-2CF810CBE5FC}">
      <dsp:nvSpPr>
        <dsp:cNvPr id="0" name=""/>
        <dsp:cNvSpPr/>
      </dsp:nvSpPr>
      <dsp:spPr>
        <a:xfrm>
          <a:off x="7459162" y="1043841"/>
          <a:ext cx="2660807" cy="159648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BC8FDD">
                <a:tint val="66000"/>
                <a:satMod val="160000"/>
              </a:srgbClr>
            </a:gs>
            <a:gs pos="50000">
              <a:srgbClr val="BC8FDD">
                <a:tint val="44500"/>
                <a:satMod val="160000"/>
              </a:srgbClr>
            </a:gs>
            <a:gs pos="100000">
              <a:srgbClr val="BC8FDD">
                <a:tint val="23500"/>
                <a:satMod val="160000"/>
              </a:srgbClr>
            </a:gs>
          </a:gsLst>
          <a:lin ang="27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Как действовать, чтобы достичь цели?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7505921" y="1090600"/>
        <a:ext cx="2567289" cy="1502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192C8-0281-4830-872D-59E96534349B}">
      <dsp:nvSpPr>
        <dsp:cNvPr id="0" name=""/>
        <dsp:cNvSpPr/>
      </dsp:nvSpPr>
      <dsp:spPr>
        <a:xfrm>
          <a:off x="-5970478" y="-913618"/>
          <a:ext cx="7107574" cy="7107574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63AA2-E8E9-43C6-AF24-BD591A4C9348}">
      <dsp:nvSpPr>
        <dsp:cNvPr id="0" name=""/>
        <dsp:cNvSpPr/>
      </dsp:nvSpPr>
      <dsp:spPr>
        <a:xfrm>
          <a:off x="496935" y="329915"/>
          <a:ext cx="5437444" cy="660253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40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сочетание различных методов обучения</a:t>
          </a:r>
          <a:endParaRPr lang="ru-RU" sz="2400" kern="1200" dirty="0"/>
        </a:p>
      </dsp:txBody>
      <dsp:txXfrm>
        <a:off x="496935" y="329915"/>
        <a:ext cx="5437444" cy="660253"/>
      </dsp:txXfrm>
    </dsp:sp>
    <dsp:sp modelId="{91DD297D-CE41-41CE-875B-E29B52FA2A46}">
      <dsp:nvSpPr>
        <dsp:cNvPr id="0" name=""/>
        <dsp:cNvSpPr/>
      </dsp:nvSpPr>
      <dsp:spPr>
        <a:xfrm>
          <a:off x="84276" y="247383"/>
          <a:ext cx="825316" cy="825316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0AB9BD4-4634-4213-87DA-088815DC71D3}">
      <dsp:nvSpPr>
        <dsp:cNvPr id="0" name=""/>
        <dsp:cNvSpPr/>
      </dsp:nvSpPr>
      <dsp:spPr>
        <a:xfrm>
          <a:off x="970053" y="1319978"/>
          <a:ext cx="4964326" cy="660253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40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использование элементов проблемного обучения</a:t>
          </a:r>
          <a:endParaRPr lang="ru-RU" sz="2400" kern="1200" dirty="0"/>
        </a:p>
      </dsp:txBody>
      <dsp:txXfrm>
        <a:off x="970053" y="1319978"/>
        <a:ext cx="4964326" cy="660253"/>
      </dsp:txXfrm>
    </dsp:sp>
    <dsp:sp modelId="{910DCF2F-6CEC-455E-B0D2-6607C3C8BE85}">
      <dsp:nvSpPr>
        <dsp:cNvPr id="0" name=""/>
        <dsp:cNvSpPr/>
      </dsp:nvSpPr>
      <dsp:spPr>
        <a:xfrm>
          <a:off x="557395" y="1237447"/>
          <a:ext cx="825316" cy="8253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010055C-C824-448C-A4F3-93C57CB1B8B9}">
      <dsp:nvSpPr>
        <dsp:cNvPr id="0" name=""/>
        <dsp:cNvSpPr/>
      </dsp:nvSpPr>
      <dsp:spPr>
        <a:xfrm>
          <a:off x="1115262" y="2310042"/>
          <a:ext cx="4819116" cy="660253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40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рациональное использование времени</a:t>
          </a:r>
          <a:endParaRPr lang="ru-RU" sz="2400" kern="1200" dirty="0"/>
        </a:p>
      </dsp:txBody>
      <dsp:txXfrm>
        <a:off x="1115262" y="2310042"/>
        <a:ext cx="4819116" cy="660253"/>
      </dsp:txXfrm>
    </dsp:sp>
    <dsp:sp modelId="{F13B4E5E-379B-45E0-A4A4-68174D4DA4A1}">
      <dsp:nvSpPr>
        <dsp:cNvPr id="0" name=""/>
        <dsp:cNvSpPr/>
      </dsp:nvSpPr>
      <dsp:spPr>
        <a:xfrm>
          <a:off x="702604" y="2227510"/>
          <a:ext cx="825316" cy="8253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0A1D4D7-6E13-45E9-B049-B37F19732453}">
      <dsp:nvSpPr>
        <dsp:cNvPr id="0" name=""/>
        <dsp:cNvSpPr/>
      </dsp:nvSpPr>
      <dsp:spPr>
        <a:xfrm>
          <a:off x="970053" y="3300105"/>
          <a:ext cx="4964326" cy="660253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40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применение наглядных пособий</a:t>
          </a:r>
          <a:endParaRPr lang="ru-RU" sz="2400" kern="1200" dirty="0"/>
        </a:p>
      </dsp:txBody>
      <dsp:txXfrm>
        <a:off x="970053" y="3300105"/>
        <a:ext cx="4964326" cy="660253"/>
      </dsp:txXfrm>
    </dsp:sp>
    <dsp:sp modelId="{54E1C2C1-CD0B-458E-B549-FB8FE39EE7B2}">
      <dsp:nvSpPr>
        <dsp:cNvPr id="0" name=""/>
        <dsp:cNvSpPr/>
      </dsp:nvSpPr>
      <dsp:spPr>
        <a:xfrm>
          <a:off x="557395" y="3217573"/>
          <a:ext cx="825316" cy="825316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A156EFF-E772-451D-A02A-705D828BF2EE}">
      <dsp:nvSpPr>
        <dsp:cNvPr id="0" name=""/>
        <dsp:cNvSpPr/>
      </dsp:nvSpPr>
      <dsp:spPr>
        <a:xfrm>
          <a:off x="496935" y="4290169"/>
          <a:ext cx="5437444" cy="660253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40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использование презентаций, кино- и видеофильмов</a:t>
          </a:r>
          <a:endParaRPr lang="ru-RU" sz="2400" kern="1200" dirty="0"/>
        </a:p>
      </dsp:txBody>
      <dsp:txXfrm>
        <a:off x="496935" y="4290169"/>
        <a:ext cx="5437444" cy="660253"/>
      </dsp:txXfrm>
    </dsp:sp>
    <dsp:sp modelId="{D4A8C28B-CAB9-454D-9236-5E734715E5F7}">
      <dsp:nvSpPr>
        <dsp:cNvPr id="0" name=""/>
        <dsp:cNvSpPr/>
      </dsp:nvSpPr>
      <dsp:spPr>
        <a:xfrm>
          <a:off x="84276" y="4207637"/>
          <a:ext cx="825316" cy="825316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192C8-0281-4830-872D-59E96534349B}">
      <dsp:nvSpPr>
        <dsp:cNvPr id="0" name=""/>
        <dsp:cNvSpPr/>
      </dsp:nvSpPr>
      <dsp:spPr>
        <a:xfrm>
          <a:off x="-4660569" y="-714477"/>
          <a:ext cx="5551496" cy="5551496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63AA2-E8E9-43C6-AF24-BD591A4C9348}">
      <dsp:nvSpPr>
        <dsp:cNvPr id="0" name=""/>
        <dsp:cNvSpPr/>
      </dsp:nvSpPr>
      <dsp:spPr>
        <a:xfrm>
          <a:off x="572988" y="412254"/>
          <a:ext cx="5379677" cy="824508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44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переживания стимулируют изменение и развитие интеллекта</a:t>
          </a:r>
          <a:endParaRPr lang="ru-RU" sz="2400" kern="1200" dirty="0"/>
        </a:p>
      </dsp:txBody>
      <dsp:txXfrm>
        <a:off x="572988" y="412254"/>
        <a:ext cx="5379677" cy="824508"/>
      </dsp:txXfrm>
    </dsp:sp>
    <dsp:sp modelId="{91DD297D-CE41-41CE-875B-E29B52FA2A46}">
      <dsp:nvSpPr>
        <dsp:cNvPr id="0" name=""/>
        <dsp:cNvSpPr/>
      </dsp:nvSpPr>
      <dsp:spPr>
        <a:xfrm>
          <a:off x="57670" y="309190"/>
          <a:ext cx="1030635" cy="1030635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0AB9BD4-4634-4213-87DA-088815DC71D3}">
      <dsp:nvSpPr>
        <dsp:cNvPr id="0" name=""/>
        <dsp:cNvSpPr/>
      </dsp:nvSpPr>
      <dsp:spPr>
        <a:xfrm>
          <a:off x="872697" y="1649016"/>
          <a:ext cx="5079968" cy="824508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44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переживание успеха способствует включению мотивационных центров</a:t>
          </a:r>
          <a:endParaRPr lang="ru-RU" sz="2400" kern="1200" dirty="0"/>
        </a:p>
      </dsp:txBody>
      <dsp:txXfrm>
        <a:off x="872697" y="1649016"/>
        <a:ext cx="5079968" cy="824508"/>
      </dsp:txXfrm>
    </dsp:sp>
    <dsp:sp modelId="{910DCF2F-6CEC-455E-B0D2-6607C3C8BE85}">
      <dsp:nvSpPr>
        <dsp:cNvPr id="0" name=""/>
        <dsp:cNvSpPr/>
      </dsp:nvSpPr>
      <dsp:spPr>
        <a:xfrm>
          <a:off x="357379" y="1545953"/>
          <a:ext cx="1030635" cy="10306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010055C-C824-448C-A4F3-93C57CB1B8B9}">
      <dsp:nvSpPr>
        <dsp:cNvPr id="0" name=""/>
        <dsp:cNvSpPr/>
      </dsp:nvSpPr>
      <dsp:spPr>
        <a:xfrm>
          <a:off x="572988" y="2885779"/>
          <a:ext cx="5379677" cy="824508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44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обращать внимание не только на образовательные аспекты урока</a:t>
          </a:r>
          <a:endParaRPr lang="ru-RU" sz="2400" kern="1200" dirty="0"/>
        </a:p>
      </dsp:txBody>
      <dsp:txXfrm>
        <a:off x="572988" y="2885779"/>
        <a:ext cx="5379677" cy="824508"/>
      </dsp:txXfrm>
    </dsp:sp>
    <dsp:sp modelId="{F13B4E5E-379B-45E0-A4A4-68174D4DA4A1}">
      <dsp:nvSpPr>
        <dsp:cNvPr id="0" name=""/>
        <dsp:cNvSpPr/>
      </dsp:nvSpPr>
      <dsp:spPr>
        <a:xfrm>
          <a:off x="30647" y="2799875"/>
          <a:ext cx="1030635" cy="10306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FD67-102F-4657-84BE-8656A665309A}">
      <dsp:nvSpPr>
        <dsp:cNvPr id="0" name=""/>
        <dsp:cNvSpPr/>
      </dsp:nvSpPr>
      <dsp:spPr>
        <a:xfrm>
          <a:off x="0" y="2850205"/>
          <a:ext cx="2827506" cy="169650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60066">
                <a:tint val="66000"/>
                <a:satMod val="160000"/>
              </a:srgbClr>
            </a:gs>
            <a:gs pos="50000">
              <a:srgbClr val="660066">
                <a:tint val="44500"/>
                <a:satMod val="160000"/>
              </a:srgbClr>
            </a:gs>
            <a:gs pos="100000">
              <a:srgbClr val="660066">
                <a:tint val="23500"/>
                <a:satMod val="160000"/>
              </a:srgbClr>
            </a:gs>
          </a:gsLst>
          <a:lin ang="27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положительное отношение к учению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49689" y="2899894"/>
        <a:ext cx="2728128" cy="1597126"/>
      </dsp:txXfrm>
    </dsp:sp>
    <dsp:sp modelId="{FB085F99-BADB-4943-B83D-3699D7F68124}">
      <dsp:nvSpPr>
        <dsp:cNvPr id="0" name=""/>
        <dsp:cNvSpPr/>
      </dsp:nvSpPr>
      <dsp:spPr>
        <a:xfrm rot="18632900">
          <a:off x="2193916" y="2100611"/>
          <a:ext cx="573794" cy="701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400000">
        <a:off x="2214494" y="2315793"/>
        <a:ext cx="420733" cy="401656"/>
      </dsp:txXfrm>
    </dsp:sp>
    <dsp:sp modelId="{35221E4C-921C-451C-9DD0-47752E4C285A}">
      <dsp:nvSpPr>
        <dsp:cNvPr id="0" name=""/>
        <dsp:cNvSpPr/>
      </dsp:nvSpPr>
      <dsp:spPr>
        <a:xfrm>
          <a:off x="2155235" y="331055"/>
          <a:ext cx="2827506" cy="169650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800080">
                <a:tint val="66000"/>
                <a:satMod val="160000"/>
              </a:srgbClr>
            </a:gs>
            <a:gs pos="50000">
              <a:srgbClr val="800080">
                <a:tint val="44500"/>
                <a:satMod val="160000"/>
              </a:srgbClr>
            </a:gs>
            <a:gs pos="100000">
              <a:srgbClr val="800080">
                <a:tint val="23500"/>
                <a:satMod val="160000"/>
              </a:srgbClr>
            </a:gs>
          </a:gsLst>
          <a:lin ang="27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желание действовать, преодолевать трудности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2204924" y="380744"/>
        <a:ext cx="2728128" cy="1597126"/>
      </dsp:txXfrm>
    </dsp:sp>
    <dsp:sp modelId="{63BD2267-8457-4CCC-9AB4-1A1547D262D9}">
      <dsp:nvSpPr>
        <dsp:cNvPr id="0" name=""/>
        <dsp:cNvSpPr/>
      </dsp:nvSpPr>
      <dsp:spPr>
        <a:xfrm rot="3261844">
          <a:off x="4194874" y="2075932"/>
          <a:ext cx="536462" cy="701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07960"/>
            <a:satOff val="-5501"/>
            <a:lumOff val="245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4205854" y="2173381"/>
        <a:ext cx="420733" cy="375523"/>
      </dsp:txXfrm>
    </dsp:sp>
    <dsp:sp modelId="{685592EF-342C-4258-863F-2CF810CBE5FC}">
      <dsp:nvSpPr>
        <dsp:cNvPr id="0" name=""/>
        <dsp:cNvSpPr/>
      </dsp:nvSpPr>
      <dsp:spPr>
        <a:xfrm>
          <a:off x="3961161" y="2850205"/>
          <a:ext cx="2827506" cy="169650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BC8FDD">
                <a:tint val="66000"/>
                <a:satMod val="160000"/>
              </a:srgbClr>
            </a:gs>
            <a:gs pos="50000">
              <a:srgbClr val="BC8FDD">
                <a:tint val="44500"/>
                <a:satMod val="160000"/>
              </a:srgbClr>
            </a:gs>
            <a:gs pos="100000">
              <a:srgbClr val="BC8FDD">
                <a:tint val="23500"/>
                <a:satMod val="160000"/>
              </a:srgbClr>
            </a:gs>
          </a:gsLst>
          <a:lin ang="27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достижение намеченной цели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4010850" y="2899894"/>
        <a:ext cx="2728128" cy="1597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FD67-102F-4657-84BE-8656A665309A}">
      <dsp:nvSpPr>
        <dsp:cNvPr id="0" name=""/>
        <dsp:cNvSpPr/>
      </dsp:nvSpPr>
      <dsp:spPr>
        <a:xfrm>
          <a:off x="92802" y="1474710"/>
          <a:ext cx="2855831" cy="1713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методы формирования познавательных интересов</a:t>
          </a:r>
          <a:endParaRPr lang="ru-RU" sz="2300" kern="1200" dirty="0"/>
        </a:p>
      </dsp:txBody>
      <dsp:txXfrm>
        <a:off x="142989" y="1524897"/>
        <a:ext cx="2755457" cy="1613125"/>
      </dsp:txXfrm>
    </dsp:sp>
    <dsp:sp modelId="{FB085F99-BADB-4943-B83D-3699D7F68124}">
      <dsp:nvSpPr>
        <dsp:cNvPr id="0" name=""/>
        <dsp:cNvSpPr/>
      </dsp:nvSpPr>
      <dsp:spPr>
        <a:xfrm rot="2730793" flipH="1">
          <a:off x="2885702" y="2873751"/>
          <a:ext cx="971998" cy="720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069383" y="3094801"/>
        <a:ext cx="755997" cy="432001"/>
      </dsp:txXfrm>
    </dsp:sp>
    <dsp:sp modelId="{35221E4C-921C-451C-9DD0-47752E4C285A}">
      <dsp:nvSpPr>
        <dsp:cNvPr id="0" name=""/>
        <dsp:cNvSpPr/>
      </dsp:nvSpPr>
      <dsp:spPr>
        <a:xfrm>
          <a:off x="3875980" y="3568931"/>
          <a:ext cx="2855831" cy="862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54153"/>
                <a:satOff val="-2798"/>
                <a:lumOff val="13455"/>
                <a:alphaOff val="0"/>
                <a:tint val="60000"/>
                <a:lumMod val="110000"/>
              </a:schemeClr>
            </a:gs>
            <a:gs pos="100000">
              <a:schemeClr val="accent6">
                <a:shade val="80000"/>
                <a:hueOff val="54153"/>
                <a:satOff val="-2798"/>
                <a:lumOff val="13455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методы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мотивации учения</a:t>
          </a:r>
          <a:endParaRPr lang="ru-RU" sz="2400" kern="1200" dirty="0"/>
        </a:p>
      </dsp:txBody>
      <dsp:txXfrm>
        <a:off x="3901235" y="3594186"/>
        <a:ext cx="2805321" cy="811757"/>
      </dsp:txXfrm>
    </dsp:sp>
    <dsp:sp modelId="{63BD2267-8457-4CCC-9AB4-1A1547D262D9}">
      <dsp:nvSpPr>
        <dsp:cNvPr id="0" name=""/>
        <dsp:cNvSpPr/>
      </dsp:nvSpPr>
      <dsp:spPr>
        <a:xfrm rot="18779891">
          <a:off x="6879222" y="2838170"/>
          <a:ext cx="972002" cy="720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107960"/>
                <a:satOff val="-5501"/>
                <a:lumOff val="24526"/>
                <a:alphaOff val="0"/>
                <a:tint val="60000"/>
                <a:lumMod val="110000"/>
              </a:schemeClr>
            </a:gs>
            <a:gs pos="100000">
              <a:schemeClr val="accent6">
                <a:shade val="90000"/>
                <a:hueOff val="107960"/>
                <a:satOff val="-5501"/>
                <a:lumOff val="2452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913569" y="3061160"/>
        <a:ext cx="756001" cy="432001"/>
      </dsp:txXfrm>
    </dsp:sp>
    <dsp:sp modelId="{685592EF-342C-4258-863F-2CF810CBE5FC}">
      <dsp:nvSpPr>
        <dsp:cNvPr id="0" name=""/>
        <dsp:cNvSpPr/>
      </dsp:nvSpPr>
      <dsp:spPr>
        <a:xfrm>
          <a:off x="7887195" y="1427160"/>
          <a:ext cx="2855831" cy="1713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108307"/>
                <a:satOff val="-5596"/>
                <a:lumOff val="26909"/>
                <a:alphaOff val="0"/>
                <a:tint val="60000"/>
                <a:lumMod val="110000"/>
              </a:schemeClr>
            </a:gs>
            <a:gs pos="100000">
              <a:schemeClr val="accent6">
                <a:shade val="80000"/>
                <a:hueOff val="108307"/>
                <a:satOff val="-5596"/>
                <a:lumOff val="26909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методы формирования ответственного отношения к учению</a:t>
          </a:r>
          <a:endParaRPr lang="ru-RU" sz="2300" kern="1200" dirty="0"/>
        </a:p>
      </dsp:txBody>
      <dsp:txXfrm>
        <a:off x="7937382" y="1477347"/>
        <a:ext cx="2755457" cy="16131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1175B-BFF3-44B1-A36B-79195CF01397}">
      <dsp:nvSpPr>
        <dsp:cNvPr id="0" name=""/>
        <dsp:cNvSpPr/>
      </dsp:nvSpPr>
      <dsp:spPr>
        <a:xfrm>
          <a:off x="4744460" y="2595375"/>
          <a:ext cx="3251267" cy="401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57"/>
              </a:lnTo>
              <a:lnTo>
                <a:pt x="3251267" y="113957"/>
              </a:lnTo>
              <a:lnTo>
                <a:pt x="3251267" y="40145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FF08B-7856-42BD-9B8F-F407986E0F42}">
      <dsp:nvSpPr>
        <dsp:cNvPr id="0" name=""/>
        <dsp:cNvSpPr/>
      </dsp:nvSpPr>
      <dsp:spPr>
        <a:xfrm>
          <a:off x="4636970" y="2595375"/>
          <a:ext cx="91440" cy="401452"/>
        </a:xfrm>
        <a:custGeom>
          <a:avLst/>
          <a:gdLst/>
          <a:ahLst/>
          <a:cxnLst/>
          <a:rect l="0" t="0" r="0" b="0"/>
          <a:pathLst>
            <a:path>
              <a:moveTo>
                <a:pt x="107490" y="0"/>
              </a:moveTo>
              <a:lnTo>
                <a:pt x="107490" y="113957"/>
              </a:lnTo>
              <a:lnTo>
                <a:pt x="45720" y="113957"/>
              </a:lnTo>
              <a:lnTo>
                <a:pt x="45720" y="40145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350DD-F897-4A28-86BA-483500604AE7}">
      <dsp:nvSpPr>
        <dsp:cNvPr id="0" name=""/>
        <dsp:cNvSpPr/>
      </dsp:nvSpPr>
      <dsp:spPr>
        <a:xfrm>
          <a:off x="1369652" y="2595375"/>
          <a:ext cx="3374808" cy="401452"/>
        </a:xfrm>
        <a:custGeom>
          <a:avLst/>
          <a:gdLst/>
          <a:ahLst/>
          <a:cxnLst/>
          <a:rect l="0" t="0" r="0" b="0"/>
          <a:pathLst>
            <a:path>
              <a:moveTo>
                <a:pt x="3374808" y="0"/>
              </a:moveTo>
              <a:lnTo>
                <a:pt x="3374808" y="113957"/>
              </a:lnTo>
              <a:lnTo>
                <a:pt x="0" y="113957"/>
              </a:lnTo>
              <a:lnTo>
                <a:pt x="0" y="40145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BBB85-25B7-4772-867E-EC8407A1260D}">
      <dsp:nvSpPr>
        <dsp:cNvPr id="0" name=""/>
        <dsp:cNvSpPr/>
      </dsp:nvSpPr>
      <dsp:spPr>
        <a:xfrm>
          <a:off x="3375436" y="1226352"/>
          <a:ext cx="2738047" cy="13690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самостоятельная работа</a:t>
          </a:r>
          <a:endParaRPr lang="ru-RU" sz="3100" kern="1200" dirty="0"/>
        </a:p>
      </dsp:txBody>
      <dsp:txXfrm>
        <a:off x="3375436" y="1226352"/>
        <a:ext cx="2738047" cy="1369023"/>
      </dsp:txXfrm>
    </dsp:sp>
    <dsp:sp modelId="{CC0BA51F-0647-4902-9EDE-09B812D3B10E}">
      <dsp:nvSpPr>
        <dsp:cNvPr id="0" name=""/>
        <dsp:cNvSpPr/>
      </dsp:nvSpPr>
      <dsp:spPr>
        <a:xfrm>
          <a:off x="628" y="2996828"/>
          <a:ext cx="2738047" cy="13690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приобретение </a:t>
          </a:r>
          <a:br>
            <a:rPr lang="ru-RU" sz="3100" kern="1200" dirty="0" smtClean="0"/>
          </a:br>
          <a:r>
            <a:rPr lang="ru-RU" sz="3100" kern="1200" dirty="0" smtClean="0"/>
            <a:t>и расширение знаний</a:t>
          </a:r>
          <a:endParaRPr lang="ru-RU" sz="3100" kern="1200" dirty="0"/>
        </a:p>
      </dsp:txBody>
      <dsp:txXfrm>
        <a:off x="628" y="2996828"/>
        <a:ext cx="2738047" cy="1369023"/>
      </dsp:txXfrm>
    </dsp:sp>
    <dsp:sp modelId="{E6290EC9-8605-4FD5-A984-64B4CCE823D4}">
      <dsp:nvSpPr>
        <dsp:cNvPr id="0" name=""/>
        <dsp:cNvSpPr/>
      </dsp:nvSpPr>
      <dsp:spPr>
        <a:xfrm>
          <a:off x="3313666" y="2996828"/>
          <a:ext cx="2738047" cy="13690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овладение умениями </a:t>
          </a:r>
          <a:br>
            <a:rPr lang="ru-RU" sz="3100" kern="1200" dirty="0" smtClean="0"/>
          </a:br>
          <a:r>
            <a:rPr lang="ru-RU" sz="3100" kern="1200" dirty="0" smtClean="0"/>
            <a:t>и навыками</a:t>
          </a:r>
          <a:endParaRPr lang="ru-RU" sz="3100" kern="1200" dirty="0"/>
        </a:p>
      </dsp:txBody>
      <dsp:txXfrm>
        <a:off x="3313666" y="2996828"/>
        <a:ext cx="2738047" cy="1369023"/>
      </dsp:txXfrm>
    </dsp:sp>
    <dsp:sp modelId="{2B7BE02B-03DC-4416-BD23-4B841EACF774}">
      <dsp:nvSpPr>
        <dsp:cNvPr id="0" name=""/>
        <dsp:cNvSpPr/>
      </dsp:nvSpPr>
      <dsp:spPr>
        <a:xfrm>
          <a:off x="6626704" y="2996828"/>
          <a:ext cx="2738047" cy="13690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применение знаний, умений и навыков</a:t>
          </a:r>
          <a:endParaRPr lang="ru-RU" sz="3100" kern="1200" dirty="0"/>
        </a:p>
      </dsp:txBody>
      <dsp:txXfrm>
        <a:off x="6626704" y="2996828"/>
        <a:ext cx="2738047" cy="13690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192C8-0281-4830-872D-59E96534349B}">
      <dsp:nvSpPr>
        <dsp:cNvPr id="0" name=""/>
        <dsp:cNvSpPr/>
      </dsp:nvSpPr>
      <dsp:spPr>
        <a:xfrm>
          <a:off x="-4660569" y="-714477"/>
          <a:ext cx="5551496" cy="5551496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63AA2-E8E9-43C6-AF24-BD591A4C9348}">
      <dsp:nvSpPr>
        <dsp:cNvPr id="0" name=""/>
        <dsp:cNvSpPr/>
      </dsp:nvSpPr>
      <dsp:spPr>
        <a:xfrm>
          <a:off x="572988" y="412254"/>
          <a:ext cx="5379677" cy="824508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445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содержание урока</a:t>
          </a:r>
          <a:endParaRPr lang="ru-RU" sz="2800" kern="1200" dirty="0"/>
        </a:p>
      </dsp:txBody>
      <dsp:txXfrm>
        <a:off x="572988" y="412254"/>
        <a:ext cx="5379677" cy="824508"/>
      </dsp:txXfrm>
    </dsp:sp>
    <dsp:sp modelId="{91DD297D-CE41-41CE-875B-E29B52FA2A46}">
      <dsp:nvSpPr>
        <dsp:cNvPr id="0" name=""/>
        <dsp:cNvSpPr/>
      </dsp:nvSpPr>
      <dsp:spPr>
        <a:xfrm>
          <a:off x="57670" y="309190"/>
          <a:ext cx="1030635" cy="1030635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0AB9BD4-4634-4213-87DA-088815DC71D3}">
      <dsp:nvSpPr>
        <dsp:cNvPr id="0" name=""/>
        <dsp:cNvSpPr/>
      </dsp:nvSpPr>
      <dsp:spPr>
        <a:xfrm>
          <a:off x="872697" y="1649016"/>
          <a:ext cx="5079968" cy="824508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445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правильный подбор приёмов и методов</a:t>
          </a:r>
          <a:endParaRPr lang="ru-RU" sz="2800" kern="1200" dirty="0"/>
        </a:p>
      </dsp:txBody>
      <dsp:txXfrm>
        <a:off x="872697" y="1649016"/>
        <a:ext cx="5079968" cy="824508"/>
      </dsp:txXfrm>
    </dsp:sp>
    <dsp:sp modelId="{910DCF2F-6CEC-455E-B0D2-6607C3C8BE85}">
      <dsp:nvSpPr>
        <dsp:cNvPr id="0" name=""/>
        <dsp:cNvSpPr/>
      </dsp:nvSpPr>
      <dsp:spPr>
        <a:xfrm>
          <a:off x="357379" y="1545953"/>
          <a:ext cx="1030635" cy="10306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010055C-C824-448C-A4F3-93C57CB1B8B9}">
      <dsp:nvSpPr>
        <dsp:cNvPr id="0" name=""/>
        <dsp:cNvSpPr/>
      </dsp:nvSpPr>
      <dsp:spPr>
        <a:xfrm>
          <a:off x="572988" y="2885779"/>
          <a:ext cx="5379677" cy="824508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445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результативность</a:t>
          </a:r>
          <a:endParaRPr lang="ru-RU" sz="2800" kern="1200" dirty="0"/>
        </a:p>
      </dsp:txBody>
      <dsp:txXfrm>
        <a:off x="572988" y="2885779"/>
        <a:ext cx="5379677" cy="824508"/>
      </dsp:txXfrm>
    </dsp:sp>
    <dsp:sp modelId="{F13B4E5E-379B-45E0-A4A4-68174D4DA4A1}">
      <dsp:nvSpPr>
        <dsp:cNvPr id="0" name=""/>
        <dsp:cNvSpPr/>
      </dsp:nvSpPr>
      <dsp:spPr>
        <a:xfrm>
          <a:off x="30647" y="2799875"/>
          <a:ext cx="1030635" cy="10306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3.png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30.png"/><Relationship Id="rId4" Type="http://schemas.openxmlformats.org/officeDocument/2006/relationships/diagramData" Target="../diagrams/data4.xml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30.png"/><Relationship Id="rId4" Type="http://schemas.openxmlformats.org/officeDocument/2006/relationships/diagramData" Target="../diagrams/data8.xml"/><Relationship Id="rId9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153795" y="540913"/>
            <a:ext cx="9601200" cy="20734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6B327A"/>
                </a:solidFill>
              </a:rPr>
              <a:t>Эффективный урок: слагаемые успеха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71" y="2446986"/>
            <a:ext cx="4067533" cy="290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Картинки по запросу дети школьники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16" y="2446986"/>
            <a:ext cx="3115384" cy="324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85" y="2763906"/>
            <a:ext cx="1947323" cy="165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Картинки по запросу знак плюс клипар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14" y="2827805"/>
            <a:ext cx="1222584" cy="163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64695" y="479685"/>
            <a:ext cx="11257613" cy="1948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ln/>
                <a:solidFill>
                  <a:srgbClr val="6B327A"/>
                </a:solidFill>
              </a:rPr>
              <a:t>Что влияет на эффективность урока?</a:t>
            </a:r>
            <a:endParaRPr lang="ru-RU" sz="4000" dirty="0">
              <a:ln/>
              <a:solidFill>
                <a:srgbClr val="6B327A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78716285"/>
              </p:ext>
            </p:extLst>
          </p:nvPr>
        </p:nvGraphicFramePr>
        <p:xfrm>
          <a:off x="1029065" y="2170831"/>
          <a:ext cx="10128872" cy="368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44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D1FD67-102F-4657-84BE-8656A6653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graphicEl>
                                              <a:dgm id="{4CD1FD67-102F-4657-84BE-8656A6653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085F99-BADB-4943-B83D-3699D7F68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>
                                            <p:graphicEl>
                                              <a:dgm id="{FB085F99-BADB-4943-B83D-3699D7F68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221E4C-921C-451C-9DD0-47752E4C2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>
                                            <p:graphicEl>
                                              <a:dgm id="{35221E4C-921C-451C-9DD0-47752E4C2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BD2267-8457-4CCC-9AB4-1A1547D26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>
                                            <p:graphicEl>
                                              <a:dgm id="{63BD2267-8457-4CCC-9AB4-1A1547D26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592EF-342C-4258-863F-2CF810CBE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>
                                            <p:graphicEl>
                                              <a:dgm id="{685592EF-342C-4258-863F-2CF810CBE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051" y="1387967"/>
            <a:ext cx="5044383" cy="1371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6B327A"/>
                </a:solidFill>
              </a:rPr>
              <a:t>Цель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0051" y="2944233"/>
            <a:ext cx="5327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должна отличаться конкретностью, с указанием средств </a:t>
            </a:r>
            <a:r>
              <a:rPr lang="ru-RU" sz="2400" dirty="0" smtClean="0"/>
              <a:t>её </a:t>
            </a:r>
            <a:r>
              <a:rPr lang="ru-RU" sz="2400" dirty="0"/>
              <a:t>достижения </a:t>
            </a:r>
            <a:r>
              <a:rPr lang="ru-RU" sz="2400" dirty="0" smtClean="0"/>
              <a:t>и переводом </a:t>
            </a:r>
            <a:r>
              <a:rPr lang="ru-RU" sz="2400" dirty="0"/>
              <a:t>в конкретные дидактические задачи. </a:t>
            </a:r>
          </a:p>
        </p:txBody>
      </p:sp>
      <p:pic>
        <p:nvPicPr>
          <p:cNvPr id="10244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27" y="2009104"/>
            <a:ext cx="5337295" cy="35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69" t="3384" r="50140" b="12617"/>
          <a:stretch/>
        </p:blipFill>
        <p:spPr>
          <a:xfrm>
            <a:off x="7102452" y="1616764"/>
            <a:ext cx="4616071" cy="39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irjkmyfz ljc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2" y="960936"/>
            <a:ext cx="8351011" cy="5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Математика 2 класс\1. Десяток. Счёт с десятками до ста\умная со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4" y="2940653"/>
            <a:ext cx="25908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579714" y="1598026"/>
            <a:ext cx="6620354" cy="6944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Правила моделирования </a:t>
            </a:r>
            <a:r>
              <a:rPr lang="ru-RU" sz="36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урока</a:t>
            </a:r>
            <a:endParaRPr lang="ru-RU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9037" y="233107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Конкретно </a:t>
            </a:r>
            <a:r>
              <a:rPr lang="ru-RU" sz="2400" dirty="0">
                <a:solidFill>
                  <a:schemeClr val="bg1"/>
                </a:solidFill>
              </a:rPr>
              <a:t>определить тему, </a:t>
            </a:r>
            <a:r>
              <a:rPr lang="ru-RU" sz="2400" dirty="0" smtClean="0">
                <a:solidFill>
                  <a:schemeClr val="bg1"/>
                </a:solidFill>
              </a:rPr>
              <a:t>цель, </a:t>
            </a:r>
            <a:r>
              <a:rPr lang="ru-RU" sz="2400" dirty="0">
                <a:solidFill>
                  <a:schemeClr val="bg1"/>
                </a:solidFill>
              </a:rPr>
              <a:t>тип </a:t>
            </a:r>
            <a:r>
              <a:rPr lang="ru-RU" sz="2400" dirty="0" smtClean="0">
                <a:solidFill>
                  <a:schemeClr val="bg1"/>
                </a:solidFill>
              </a:rPr>
              <a:t>и место урока в программе.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Отобрать </a:t>
            </a:r>
            <a:r>
              <a:rPr lang="ru-RU" sz="2400" dirty="0">
                <a:solidFill>
                  <a:schemeClr val="bg1"/>
                </a:solidFill>
              </a:rPr>
              <a:t>учебный </a:t>
            </a:r>
            <a:r>
              <a:rPr lang="ru-RU" sz="2400" dirty="0" smtClean="0">
                <a:solidFill>
                  <a:schemeClr val="bg1"/>
                </a:solidFill>
              </a:rPr>
              <a:t>материал.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Выбрать наиболее эффективные методы и приемы обучения в данном классе.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irjkmyfz ljc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2" y="960936"/>
            <a:ext cx="8351011" cy="5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Математика 2 класс\1. Десяток. Счёт с десятками до ста\умная со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4" y="2940653"/>
            <a:ext cx="25908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579714" y="1598026"/>
            <a:ext cx="6620354" cy="6944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Правила моделирования </a:t>
            </a:r>
            <a:r>
              <a:rPr lang="ru-RU" sz="36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урока</a:t>
            </a:r>
            <a:endParaRPr lang="ru-RU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9037" y="2292439"/>
            <a:ext cx="64710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/>
            <a:r>
              <a:rPr lang="ru-RU" sz="2400" dirty="0" smtClean="0">
                <a:solidFill>
                  <a:schemeClr val="bg1"/>
                </a:solidFill>
              </a:rPr>
              <a:t>4.   Определить </a:t>
            </a:r>
            <a:r>
              <a:rPr lang="ru-RU" sz="2400" dirty="0">
                <a:solidFill>
                  <a:schemeClr val="bg1"/>
                </a:solidFill>
              </a:rPr>
              <a:t>формы контроля за учебной деятельностью </a:t>
            </a:r>
            <a:r>
              <a:rPr lang="ru-RU" sz="2400" dirty="0" smtClean="0">
                <a:solidFill>
                  <a:schemeClr val="bg1"/>
                </a:solidFill>
              </a:rPr>
              <a:t>обучающихся.</a:t>
            </a:r>
          </a:p>
          <a:p>
            <a:pPr marL="444500" indent="-444500"/>
            <a:endParaRPr lang="ru-RU" sz="2400" dirty="0" smtClean="0">
              <a:solidFill>
                <a:schemeClr val="bg1"/>
              </a:solidFill>
            </a:endParaRPr>
          </a:p>
          <a:p>
            <a:pPr marL="444500" indent="-444500"/>
            <a:r>
              <a:rPr lang="ru-RU" sz="2400" dirty="0" smtClean="0">
                <a:solidFill>
                  <a:schemeClr val="bg1"/>
                </a:solidFill>
              </a:rPr>
              <a:t>5.   Продумать </a:t>
            </a:r>
            <a:r>
              <a:rPr lang="ru-RU" sz="2400" dirty="0">
                <a:solidFill>
                  <a:schemeClr val="bg1"/>
                </a:solidFill>
              </a:rPr>
              <a:t>оптимальный темп </a:t>
            </a:r>
            <a:r>
              <a:rPr lang="ru-RU" sz="2400" dirty="0" smtClean="0">
                <a:solidFill>
                  <a:schemeClr val="bg1"/>
                </a:solidFill>
              </a:rPr>
              <a:t>урока.</a:t>
            </a:r>
          </a:p>
          <a:p>
            <a:pPr marL="444500" indent="-444500"/>
            <a:endParaRPr lang="ru-RU" sz="2400" dirty="0" smtClean="0">
              <a:solidFill>
                <a:schemeClr val="bg1"/>
              </a:solidFill>
            </a:endParaRPr>
          </a:p>
          <a:p>
            <a:pPr marL="444500" indent="-444500"/>
            <a:r>
              <a:rPr lang="ru-RU" sz="2400" dirty="0" smtClean="0">
                <a:solidFill>
                  <a:schemeClr val="bg1"/>
                </a:solidFill>
              </a:rPr>
              <a:t>6.   Продумать </a:t>
            </a:r>
            <a:r>
              <a:rPr lang="ru-RU" sz="2400" dirty="0">
                <a:solidFill>
                  <a:schemeClr val="bg1"/>
                </a:solidFill>
              </a:rPr>
              <a:t>форму подведения итогов </a:t>
            </a:r>
            <a:r>
              <a:rPr lang="ru-RU" sz="2400" dirty="0" smtClean="0">
                <a:solidFill>
                  <a:schemeClr val="bg1"/>
                </a:solidFill>
              </a:rPr>
              <a:t>урока.</a:t>
            </a:r>
          </a:p>
          <a:p>
            <a:pPr marL="444500" indent="-444500"/>
            <a:endParaRPr lang="ru-RU" sz="2400" dirty="0" smtClean="0">
              <a:solidFill>
                <a:schemeClr val="bg1"/>
              </a:solidFill>
            </a:endParaRPr>
          </a:p>
          <a:p>
            <a:pPr marL="444500" indent="-444500"/>
            <a:r>
              <a:rPr lang="ru-RU" sz="2400" dirty="0" smtClean="0">
                <a:solidFill>
                  <a:schemeClr val="bg1"/>
                </a:solidFill>
              </a:rPr>
              <a:t>7.   Продумать </a:t>
            </a:r>
            <a:r>
              <a:rPr lang="ru-RU" sz="2400" dirty="0">
                <a:solidFill>
                  <a:schemeClr val="bg1"/>
                </a:solidFill>
              </a:rPr>
              <a:t>содержание, </a:t>
            </a:r>
            <a:r>
              <a:rPr lang="ru-RU" sz="2400" dirty="0" smtClean="0">
                <a:solidFill>
                  <a:schemeClr val="bg1"/>
                </a:solidFill>
              </a:rPr>
              <a:t>объём </a:t>
            </a:r>
            <a:r>
              <a:rPr lang="ru-RU" sz="2400" dirty="0">
                <a:solidFill>
                  <a:schemeClr val="bg1"/>
                </a:solidFill>
              </a:rPr>
              <a:t>и форму домашнего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33200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irjkmyfz ljc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2" y="960936"/>
            <a:ext cx="8351011" cy="5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Математика 2 класс\1. Десяток. Счёт с десятками до ста\умная со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4" y="2940653"/>
            <a:ext cx="25908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579714" y="1598026"/>
            <a:ext cx="6620354" cy="69441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Критерии эффективности </a:t>
            </a:r>
            <a:r>
              <a:rPr lang="ru-RU" sz="36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урока</a:t>
            </a:r>
            <a:endParaRPr lang="ru-RU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6968" y="2292439"/>
            <a:ext cx="66502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активная мыслительная деятельность каждого ученика;</a:t>
            </a:r>
            <a:endParaRPr lang="ru-RU" sz="2400" dirty="0">
              <a:solidFill>
                <a:schemeClr val="bg1"/>
              </a:solidFill>
            </a:endParaRP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«психологический комфорт» и обеспечение эмоциональной сопричастности ученика к собственной деятельности и деятельности других;</a:t>
            </a:r>
          </a:p>
          <a:p>
            <a:pPr lvl="0"/>
            <a:endParaRPr lang="ru-RU" sz="2400" dirty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мотивация познавательной деятельности;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229" y="2518788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93" y="3724539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16" y="4881515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irjkmyfz ljc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2" y="960936"/>
            <a:ext cx="8351011" cy="5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Математика 2 класс\1. Десяток. Счёт с десятками до ста\умная со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4" y="2940653"/>
            <a:ext cx="25908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579714" y="1598026"/>
            <a:ext cx="6620354" cy="69441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Критерии эффективности </a:t>
            </a:r>
            <a:r>
              <a:rPr lang="ru-RU" sz="36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урока</a:t>
            </a:r>
            <a:endParaRPr lang="ru-RU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1655" y="2720403"/>
            <a:ext cx="66502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обеспечение </a:t>
            </a:r>
            <a:r>
              <a:rPr lang="ru-RU" sz="2400" dirty="0">
                <a:solidFill>
                  <a:schemeClr val="bg1"/>
                </a:solidFill>
              </a:rPr>
              <a:t>рефлексии и самоконтроля;</a:t>
            </a: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наличие </a:t>
            </a:r>
            <a:r>
              <a:rPr lang="ru-RU" sz="2400" dirty="0">
                <a:solidFill>
                  <a:schemeClr val="bg1"/>
                </a:solidFill>
              </a:rPr>
              <a:t>самостоятельной и творческой работы;</a:t>
            </a:r>
          </a:p>
          <a:p>
            <a:pPr lvl="0"/>
            <a:endParaRPr lang="ru-RU" sz="2400" dirty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достижение </a:t>
            </a:r>
            <a:r>
              <a:rPr lang="ru-RU" sz="2400" dirty="0">
                <a:solidFill>
                  <a:schemeClr val="bg1"/>
                </a:solidFill>
              </a:rPr>
              <a:t>целей урока.</a:t>
            </a:r>
          </a:p>
        </p:txBody>
      </p:sp>
      <p:pic>
        <p:nvPicPr>
          <p:cNvPr id="7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72" y="2813580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80" y="3490291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64" y="4268761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0" y="1127105"/>
            <a:ext cx="5396187" cy="13716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	</a:t>
            </a:r>
            <a:r>
              <a:rPr lang="ru-RU" sz="4000" dirty="0" smtClean="0">
                <a:solidFill>
                  <a:srgbClr val="660066"/>
                </a:solidFill>
              </a:rPr>
              <a:t>Активная </a:t>
            </a:r>
            <a:br>
              <a:rPr lang="ru-RU" sz="4000" dirty="0" smtClean="0">
                <a:solidFill>
                  <a:srgbClr val="660066"/>
                </a:solidFill>
              </a:rPr>
            </a:br>
            <a:r>
              <a:rPr lang="ru-RU" sz="4000" dirty="0" smtClean="0">
                <a:solidFill>
                  <a:srgbClr val="660066"/>
                </a:solidFill>
              </a:rPr>
              <a:t>мыслительная деятельность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2010833" y="3313565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67786" y="3313565"/>
            <a:ext cx="1323798" cy="273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12" y="4030288"/>
            <a:ext cx="1323797" cy="201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45175452"/>
              </p:ext>
            </p:extLst>
          </p:nvPr>
        </p:nvGraphicFramePr>
        <p:xfrm>
          <a:off x="5479177" y="734097"/>
          <a:ext cx="6008777" cy="528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51" y="4271517"/>
            <a:ext cx="432000" cy="4080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57" y="1177071"/>
            <a:ext cx="432000" cy="4080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1951" y="2184126"/>
            <a:ext cx="432000" cy="411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82" y="3206036"/>
            <a:ext cx="432000" cy="4080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14" y="5166965"/>
            <a:ext cx="432000" cy="40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64695" y="479685"/>
            <a:ext cx="11257613" cy="1948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ln/>
                <a:solidFill>
                  <a:srgbClr val="6B327A"/>
                </a:solidFill>
              </a:rPr>
              <a:t>Сочетание различных методов обучения</a:t>
            </a:r>
            <a:endParaRPr lang="ru-RU" sz="4000" dirty="0">
              <a:ln/>
              <a:solidFill>
                <a:srgbClr val="6B327A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00576" y="2545152"/>
            <a:ext cx="5032799" cy="3317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Учитель </a:t>
            </a:r>
            <a:r>
              <a:rPr lang="ru-RU" dirty="0"/>
              <a:t>подбирает </a:t>
            </a:r>
            <a:r>
              <a:rPr lang="ru-RU" dirty="0" smtClean="0"/>
              <a:t>методы </a:t>
            </a:r>
            <a:r>
              <a:rPr lang="ru-RU" dirty="0"/>
              <a:t>и </a:t>
            </a:r>
            <a:r>
              <a:rPr lang="ru-RU" dirty="0" smtClean="0"/>
              <a:t>приёмы </a:t>
            </a:r>
            <a:r>
              <a:rPr lang="ru-RU" dirty="0"/>
              <a:t>обучения, стремясь сочетать в разумных соотношениях репродуктивную и творческую деятельность учеников при максимально плотном использовании времени урока.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25" y="2545152"/>
            <a:ext cx="4472786" cy="3134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3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64695" y="479685"/>
            <a:ext cx="11257613" cy="1948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ln/>
                <a:solidFill>
                  <a:srgbClr val="6B327A"/>
                </a:solidFill>
              </a:rPr>
              <a:t>Использование элементов проблемного обучения</a:t>
            </a:r>
            <a:endParaRPr lang="ru-RU" sz="4000" dirty="0">
              <a:ln/>
              <a:solidFill>
                <a:srgbClr val="6B327A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00576" y="2545152"/>
            <a:ext cx="5032799" cy="3317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Проблемное обучение предполагает оптимальное </a:t>
            </a:r>
            <a:r>
              <a:rPr lang="ru-RU" dirty="0" smtClean="0"/>
              <a:t>сочетание репродуктивной </a:t>
            </a:r>
            <a:r>
              <a:rPr lang="ru-RU" dirty="0"/>
              <a:t>и творческой </a:t>
            </a:r>
            <a:r>
              <a:rPr lang="ru-RU" dirty="0" smtClean="0"/>
              <a:t>деятельности учащихся, направлено на изучение учебного материала и способствует </a:t>
            </a:r>
            <a:r>
              <a:rPr lang="ru-RU" dirty="0"/>
              <a:t>воспитанию </a:t>
            </a:r>
            <a:r>
              <a:rPr lang="ru-RU" dirty="0" smtClean="0"/>
              <a:t>интереса </a:t>
            </a:r>
            <a:r>
              <a:rPr lang="ru-RU" dirty="0"/>
              <a:t>к изучаемому </a:t>
            </a:r>
            <a:r>
              <a:rPr lang="ru-RU" dirty="0" smtClean="0"/>
              <a:t>предмету.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12" y="2545152"/>
            <a:ext cx="4464000" cy="2975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927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64695" y="479685"/>
            <a:ext cx="11257613" cy="1948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ln/>
                <a:solidFill>
                  <a:srgbClr val="6B327A"/>
                </a:solidFill>
              </a:rPr>
              <a:t>Рациональное использование времени</a:t>
            </a:r>
            <a:endParaRPr lang="ru-RU" sz="4000" dirty="0">
              <a:ln/>
              <a:solidFill>
                <a:srgbClr val="6B327A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00576" y="2555543"/>
            <a:ext cx="5345697" cy="3317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Проводить уплотнённый </a:t>
            </a:r>
            <a:r>
              <a:rPr lang="ru-RU" dirty="0"/>
              <a:t>или фронтальный </a:t>
            </a:r>
            <a:r>
              <a:rPr lang="ru-RU" dirty="0" smtClean="0"/>
              <a:t>опрос, задача </a:t>
            </a:r>
            <a:r>
              <a:rPr lang="ru-RU" dirty="0"/>
              <a:t>которого – активизировать весь класс в </a:t>
            </a:r>
            <a:r>
              <a:rPr lang="ru-RU" dirty="0" smtClean="0"/>
              <a:t>процессе соответствующего </a:t>
            </a:r>
            <a:r>
              <a:rPr lang="ru-RU" dirty="0"/>
              <a:t>элемента урока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3" y="2545152"/>
            <a:ext cx="4464000" cy="2979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8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08" y="1435866"/>
            <a:ext cx="6220593" cy="4140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926666" y="2457037"/>
            <a:ext cx="4525848" cy="331893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rgbClr val="6B327A"/>
                </a:solidFill>
              </a:rPr>
              <a:t>У</a:t>
            </a:r>
            <a:r>
              <a:rPr lang="ru-RU" sz="2800" dirty="0" smtClean="0">
                <a:solidFill>
                  <a:srgbClr val="6B327A"/>
                </a:solidFill>
              </a:rPr>
              <a:t>рок </a:t>
            </a:r>
            <a:r>
              <a:rPr lang="ru-RU" sz="2800" dirty="0">
                <a:solidFill>
                  <a:srgbClr val="6B327A"/>
                </a:solidFill>
              </a:rPr>
              <a:t>остается главной формой </a:t>
            </a:r>
            <a:r>
              <a:rPr lang="ru-RU" sz="2800" dirty="0" smtClean="0">
                <a:solidFill>
                  <a:srgbClr val="6B327A"/>
                </a:solidFill>
              </a:rPr>
              <a:t>обучения.</a:t>
            </a:r>
            <a:endParaRPr lang="ru-RU" sz="2800" dirty="0">
              <a:solidFill>
                <a:srgbClr val="6B32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64695" y="479685"/>
            <a:ext cx="11257613" cy="1948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ln/>
                <a:solidFill>
                  <a:srgbClr val="6B327A"/>
                </a:solidFill>
              </a:rPr>
              <a:t>Применение наглядных пособий</a:t>
            </a:r>
            <a:endParaRPr lang="ru-RU" sz="4000" dirty="0">
              <a:ln/>
              <a:solidFill>
                <a:srgbClr val="6B327A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00576" y="2545152"/>
            <a:ext cx="5148709" cy="3317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Применение наглядности повышает интерес к изучаемому предмету, облегчает процесс получения знаний, способствует прочности </a:t>
            </a:r>
            <a:r>
              <a:rPr lang="ru-RU" smtClean="0"/>
              <a:t>усвоения материала </a:t>
            </a:r>
            <a:r>
              <a:rPr lang="ru-RU" dirty="0"/>
              <a:t>и изжитию формализма в обучении. </a:t>
            </a:r>
          </a:p>
        </p:txBody>
      </p:sp>
      <p:pic>
        <p:nvPicPr>
          <p:cNvPr id="13314" name="Picture 2" descr="Картинки по запросу применение наглядных пособи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2" r="3092" b="3946"/>
          <a:stretch/>
        </p:blipFill>
        <p:spPr bwMode="auto">
          <a:xfrm>
            <a:off x="6697013" y="2545153"/>
            <a:ext cx="4464000" cy="322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0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irjkmyfz ljc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08" y="1001531"/>
            <a:ext cx="8351011" cy="5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Математика 2 класс\1. Десяток. Счёт с десятками до ста\умная со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63" y="3117451"/>
            <a:ext cx="25908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116687" y="1598026"/>
            <a:ext cx="7160654" cy="94214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Методические требования к демонстрации наглядных </a:t>
            </a:r>
            <a:r>
              <a:rPr lang="ru-RU" sz="3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пособий</a:t>
            </a:r>
            <a:endParaRPr lang="ru-RU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7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55" y="2856091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64" y="3551902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54" y="5013470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97793" y="2620592"/>
            <a:ext cx="646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не просто показать, а пояснить смысл, выделив главную мысль; </a:t>
            </a:r>
            <a:endParaRPr lang="ru-RU" sz="900" dirty="0" smtClean="0">
              <a:solidFill>
                <a:schemeClr val="bg1"/>
              </a:solidFill>
            </a:endParaRPr>
          </a:p>
        </p:txBody>
      </p:sp>
      <p:pic>
        <p:nvPicPr>
          <p:cNvPr id="11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75" y="4360936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62729" y="338019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п</a:t>
            </a:r>
            <a:r>
              <a:rPr lang="ru-RU" sz="2400" dirty="0" smtClean="0">
                <a:solidFill>
                  <a:schemeClr val="bg1"/>
                </a:solidFill>
              </a:rPr>
              <a:t>роводить демонстрацию пособий фронтально;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2729" y="4211192"/>
            <a:ext cx="6651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использовать для </a:t>
            </a:r>
            <a:r>
              <a:rPr lang="ru-RU" sz="2400" dirty="0" smtClean="0">
                <a:solidFill>
                  <a:schemeClr val="bg1"/>
                </a:solidFill>
              </a:rPr>
              <a:t>закрепления </a:t>
            </a:r>
            <a:r>
              <a:rPr lang="ru-RU" sz="2400" dirty="0">
                <a:solidFill>
                  <a:schemeClr val="bg1"/>
                </a:solidFill>
              </a:rPr>
              <a:t>и повторения материала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4886" y="5013470"/>
            <a:ext cx="5346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организовать самостоятельное изучение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55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64695" y="479685"/>
            <a:ext cx="11257613" cy="1948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ln/>
                <a:solidFill>
                  <a:srgbClr val="6B327A"/>
                </a:solidFill>
              </a:rPr>
              <a:t>Использование презентаций, </a:t>
            </a:r>
          </a:p>
          <a:p>
            <a:r>
              <a:rPr lang="ru-RU" sz="4000" dirty="0" smtClean="0">
                <a:ln/>
                <a:solidFill>
                  <a:srgbClr val="6B327A"/>
                </a:solidFill>
              </a:rPr>
              <a:t>кино- и видеофильмов</a:t>
            </a:r>
            <a:endParaRPr lang="ru-RU" sz="4000" dirty="0">
              <a:ln/>
              <a:solidFill>
                <a:srgbClr val="6B327A"/>
              </a:solidFill>
            </a:endParaRPr>
          </a:p>
        </p:txBody>
      </p:sp>
      <p:pic>
        <p:nvPicPr>
          <p:cNvPr id="21506" name="Picture 2" descr="Картинки по запросу презентация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37" y="3589906"/>
            <a:ext cx="3765259" cy="28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26333" y="284623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Учебные фильмы и презентации облегчают восприятие материала. 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Благодаря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специфическим возможностям кино можно выделить существенные детали, воспроизвести зрительно-осязаемые аналогии между явлениями, показать рассматриваемый процесс в динамике. </a:t>
            </a:r>
          </a:p>
        </p:txBody>
      </p:sp>
    </p:spTree>
    <p:extLst>
      <p:ext uri="{BB962C8B-B14F-4D97-AF65-F5344CB8AC3E}">
        <p14:creationId xmlns:p14="http://schemas.microsoft.com/office/powerpoint/2010/main" val="25286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87" y="1585163"/>
            <a:ext cx="6409090" cy="13716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	</a:t>
            </a:r>
            <a:r>
              <a:rPr lang="ru-RU" sz="4000" dirty="0" smtClean="0">
                <a:solidFill>
                  <a:srgbClr val="660066"/>
                </a:solidFill>
              </a:rPr>
              <a:t>«Психологический комфорт» и эмоциональная сопричастность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2010833" y="3313565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15432" y="3313565"/>
            <a:ext cx="1323798" cy="273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12" y="4030288"/>
            <a:ext cx="1323797" cy="201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96162807"/>
              </p:ext>
            </p:extLst>
          </p:nvPr>
        </p:nvGraphicFramePr>
        <p:xfrm>
          <a:off x="5642837" y="1854559"/>
          <a:ext cx="6008777" cy="412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7136" y="2383683"/>
            <a:ext cx="529629" cy="504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50" y="3567331"/>
            <a:ext cx="533527" cy="50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7" y="5002980"/>
            <a:ext cx="53352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irjkmyfz ljc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2" y="960936"/>
            <a:ext cx="8351011" cy="5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Математика 2 класс\1. Десяток. Счёт с десятками до ста\умная со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4" y="2940653"/>
            <a:ext cx="25908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116687" y="1598026"/>
            <a:ext cx="7160654" cy="94214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«Психологический комфорт»</a:t>
            </a:r>
            <a:endParaRPr lang="ru-RU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7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55" y="2643451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63" y="3464127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62730" y="2407952"/>
            <a:ext cx="6651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условие жизни, пребывания, обстановка, обеспечивающие удобство, спокойствие и уют;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900" dirty="0" smtClean="0">
              <a:solidFill>
                <a:schemeClr val="bg1"/>
              </a:solidFill>
            </a:endParaRPr>
          </a:p>
        </p:txBody>
      </p:sp>
      <p:pic>
        <p:nvPicPr>
          <p:cNvPr id="11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63" y="4287411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62730" y="3412848"/>
            <a:ext cx="6733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качественная сторона межличностных отношений;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29036" y="4106965"/>
            <a:ext cx="6651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создание социально-педагогической среды для максимального личностного развития и успешного обучения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168474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64695" y="479685"/>
            <a:ext cx="11257613" cy="1948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>
                <a:solidFill>
                  <a:srgbClr val="660066"/>
                </a:solidFill>
              </a:rPr>
              <a:t>«Психологический комфорт» </a:t>
            </a:r>
            <a:endParaRPr lang="ru-RU" sz="4000" dirty="0" smtClean="0">
              <a:solidFill>
                <a:srgbClr val="660066"/>
              </a:solidFill>
            </a:endParaRPr>
          </a:p>
          <a:p>
            <a:r>
              <a:rPr lang="ru-RU" sz="4000" dirty="0" smtClean="0">
                <a:solidFill>
                  <a:srgbClr val="660066"/>
                </a:solidFill>
              </a:rPr>
              <a:t>и </a:t>
            </a:r>
            <a:r>
              <a:rPr lang="ru-RU" sz="4000" dirty="0">
                <a:solidFill>
                  <a:srgbClr val="660066"/>
                </a:solidFill>
              </a:rPr>
              <a:t>эмоциональная сопричастность</a:t>
            </a:r>
            <a:endParaRPr lang="ru-RU" sz="4000" dirty="0">
              <a:ln/>
              <a:solidFill>
                <a:srgbClr val="6B327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787" y="2907931"/>
            <a:ext cx="5998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условиях нарушения </a:t>
            </a:r>
            <a:r>
              <a:rPr lang="ru-RU" sz="2400" dirty="0" smtClean="0"/>
              <a:t>психологического комфорта </a:t>
            </a:r>
            <a:r>
              <a:rPr lang="ru-RU" sz="2400" dirty="0"/>
              <a:t>учащиеся теряют мотивацию к обучению, наблюдается резкое понижение активности и работоспособности, заинтересованности в учебном процессе и, как следствие, снижается успеваемость.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01" y="2676111"/>
            <a:ext cx="4464000" cy="29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1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64695" y="479685"/>
            <a:ext cx="11257613" cy="1948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>
                <a:solidFill>
                  <a:srgbClr val="660066"/>
                </a:solidFill>
              </a:rPr>
              <a:t>«Психологический комфорт» </a:t>
            </a:r>
            <a:endParaRPr lang="ru-RU" sz="4000" dirty="0" smtClean="0">
              <a:solidFill>
                <a:srgbClr val="660066"/>
              </a:solidFill>
            </a:endParaRPr>
          </a:p>
          <a:p>
            <a:r>
              <a:rPr lang="ru-RU" sz="4000" dirty="0" smtClean="0">
                <a:solidFill>
                  <a:srgbClr val="660066"/>
                </a:solidFill>
              </a:rPr>
              <a:t>и </a:t>
            </a:r>
            <a:r>
              <a:rPr lang="ru-RU" sz="4000" dirty="0">
                <a:solidFill>
                  <a:srgbClr val="660066"/>
                </a:solidFill>
              </a:rPr>
              <a:t>эмоциональная сопричастность</a:t>
            </a:r>
            <a:endParaRPr lang="ru-RU" sz="4000" dirty="0">
              <a:ln/>
              <a:solidFill>
                <a:srgbClr val="6B327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4666" y="2676111"/>
            <a:ext cx="58828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Именно способность педагога к организации условий, при которых учащиеся имеют возможность личностного роста и развития, а также к созданию доверительных межличностных отношений, основанных на уважении личности, служит залогом для успешного проведения </a:t>
            </a:r>
            <a:r>
              <a:rPr lang="ru-RU" sz="2400" dirty="0" smtClean="0"/>
              <a:t>урока.</a:t>
            </a:r>
            <a:endParaRPr lang="ru-RU" sz="2400" dirty="0"/>
          </a:p>
          <a:p>
            <a:r>
              <a:rPr lang="ru-RU" sz="2400" dirty="0" smtClean="0"/>
              <a:t>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Картинки по запросу учитель и уче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7471" y="2676111"/>
            <a:ext cx="4464000" cy="2754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25" y="489397"/>
            <a:ext cx="5612187" cy="237877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660066"/>
                </a:solidFill>
              </a:rPr>
              <a:t>Мотивация познавательной деятельности 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2010833" y="3313565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72731" y="3313565"/>
            <a:ext cx="1323798" cy="273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12" y="4030288"/>
            <a:ext cx="1323797" cy="201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762633342"/>
              </p:ext>
            </p:extLst>
          </p:nvPr>
        </p:nvGraphicFramePr>
        <p:xfrm>
          <a:off x="4828076" y="1248783"/>
          <a:ext cx="6788668" cy="45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01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CD1FD67-102F-4657-84BE-8656A6653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>
                                            <p:graphicEl>
                                              <a:dgm id="{4CD1FD67-102F-4657-84BE-8656A6653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B085F99-BADB-4943-B83D-3699D7F68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5">
                                            <p:graphicEl>
                                              <a:dgm id="{FB085F99-BADB-4943-B83D-3699D7F68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5221E4C-921C-451C-9DD0-47752E4C2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5">
                                            <p:graphicEl>
                                              <a:dgm id="{35221E4C-921C-451C-9DD0-47752E4C2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BD2267-8457-4CCC-9AB4-1A1547D26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5">
                                            <p:graphicEl>
                                              <a:dgm id="{63BD2267-8457-4CCC-9AB4-1A1547D26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85592EF-342C-4258-863F-2CF810CBE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5">
                                            <p:graphicEl>
                                              <a:dgm id="{685592EF-342C-4258-863F-2CF810CBE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786289" y="502276"/>
            <a:ext cx="3743356" cy="4012432"/>
          </a:xfrm>
          <a:prstGeom prst="ellipse">
            <a:avLst/>
          </a:prstGeom>
          <a:gradFill flip="none" rotWithShape="1">
            <a:gsLst>
              <a:gs pos="0">
                <a:srgbClr val="BC8FDD">
                  <a:tint val="66000"/>
                  <a:satMod val="160000"/>
                </a:srgbClr>
              </a:gs>
              <a:gs pos="50000">
                <a:srgbClr val="BC8FDD">
                  <a:tint val="44500"/>
                  <a:satMod val="160000"/>
                </a:srgbClr>
              </a:gs>
              <a:gs pos="100000">
                <a:srgbClr val="BC8FD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26FAD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64312" y="502276"/>
            <a:ext cx="3743356" cy="40124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26FAD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5558" y="1916212"/>
            <a:ext cx="1345990" cy="205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Картинки по запросу книги век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9" y="1037192"/>
            <a:ext cx="3000962" cy="325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 rot="910839">
            <a:off x="1609215" y="497998"/>
            <a:ext cx="2588067" cy="14166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словесные</a:t>
            </a:r>
            <a:endParaRPr lang="ru-RU" sz="2600" dirty="0"/>
          </a:p>
        </p:txBody>
      </p:sp>
      <p:sp>
        <p:nvSpPr>
          <p:cNvPr id="11" name="Стрелка вправо 10"/>
          <p:cNvSpPr/>
          <p:nvPr/>
        </p:nvSpPr>
        <p:spPr>
          <a:xfrm rot="20406758" flipH="1">
            <a:off x="8384891" y="581808"/>
            <a:ext cx="2588067" cy="14166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наглядные</a:t>
            </a:r>
            <a:endParaRPr lang="ru-RU" sz="2600" dirty="0"/>
          </a:p>
        </p:txBody>
      </p:sp>
      <p:sp>
        <p:nvSpPr>
          <p:cNvPr id="12" name="Стрелка вправо 11"/>
          <p:cNvSpPr/>
          <p:nvPr/>
        </p:nvSpPr>
        <p:spPr>
          <a:xfrm rot="325901">
            <a:off x="885156" y="1920012"/>
            <a:ext cx="2588067" cy="14166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практические</a:t>
            </a:r>
            <a:endParaRPr lang="ru-RU" sz="2600" dirty="0"/>
          </a:p>
        </p:txBody>
      </p:sp>
      <p:sp>
        <p:nvSpPr>
          <p:cNvPr id="13" name="Стрелка вправо 12"/>
          <p:cNvSpPr/>
          <p:nvPr/>
        </p:nvSpPr>
        <p:spPr>
          <a:xfrm rot="21365979" flipH="1">
            <a:off x="8904332" y="2178670"/>
            <a:ext cx="2778546" cy="14166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репродуктивные</a:t>
            </a:r>
            <a:endParaRPr lang="ru-RU" sz="2600" dirty="0"/>
          </a:p>
        </p:txBody>
      </p:sp>
      <p:sp>
        <p:nvSpPr>
          <p:cNvPr id="14" name="Стрелка вправо 13"/>
          <p:cNvSpPr/>
          <p:nvPr/>
        </p:nvSpPr>
        <p:spPr>
          <a:xfrm rot="20427181">
            <a:off x="1348967" y="3605918"/>
            <a:ext cx="2588067" cy="14166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поисковые</a:t>
            </a:r>
            <a:endParaRPr lang="ru-RU" sz="2600" dirty="0"/>
          </a:p>
        </p:txBody>
      </p:sp>
      <p:sp>
        <p:nvSpPr>
          <p:cNvPr id="15" name="Стрелка вправо 14"/>
          <p:cNvSpPr/>
          <p:nvPr/>
        </p:nvSpPr>
        <p:spPr>
          <a:xfrm rot="1205160" flipH="1">
            <a:off x="8771133" y="3918421"/>
            <a:ext cx="2588067" cy="14166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индуктивные</a:t>
            </a:r>
            <a:endParaRPr lang="ru-RU" sz="2600" dirty="0"/>
          </a:p>
        </p:txBody>
      </p:sp>
      <p:sp>
        <p:nvSpPr>
          <p:cNvPr id="16" name="Стрелка вправо 15"/>
          <p:cNvSpPr/>
          <p:nvPr/>
        </p:nvSpPr>
        <p:spPr>
          <a:xfrm rot="20156231">
            <a:off x="2546564" y="4638242"/>
            <a:ext cx="2588067" cy="14166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дедуктивные</a:t>
            </a:r>
            <a:endParaRPr lang="ru-RU" sz="2600" dirty="0"/>
          </a:p>
        </p:txBody>
      </p:sp>
      <p:sp>
        <p:nvSpPr>
          <p:cNvPr id="17" name="Стрелка вправо 16"/>
          <p:cNvSpPr/>
          <p:nvPr/>
        </p:nvSpPr>
        <p:spPr>
          <a:xfrm rot="1433847" flipH="1">
            <a:off x="6923668" y="4757519"/>
            <a:ext cx="2957644" cy="14166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самостоятельной работы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18852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786289" y="515153"/>
            <a:ext cx="3743356" cy="4012432"/>
          </a:xfrm>
          <a:prstGeom prst="ellipse">
            <a:avLst/>
          </a:prstGeom>
          <a:gradFill flip="none" rotWithShape="1">
            <a:gsLst>
              <a:gs pos="0">
                <a:srgbClr val="BC8FDD">
                  <a:tint val="66000"/>
                  <a:satMod val="160000"/>
                </a:srgbClr>
              </a:gs>
              <a:gs pos="50000">
                <a:srgbClr val="BC8FDD">
                  <a:tint val="44500"/>
                  <a:satMod val="160000"/>
                </a:srgbClr>
              </a:gs>
              <a:gs pos="100000">
                <a:srgbClr val="BC8FD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26FAD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64312" y="515153"/>
            <a:ext cx="3743356" cy="40124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26FAD"/>
              </a:solidFill>
            </a:endParaRPr>
          </a:p>
        </p:txBody>
      </p:sp>
      <p:pic>
        <p:nvPicPr>
          <p:cNvPr id="23554" name="Picture 2" descr="Картинки по запросу книги вект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89" y="1613819"/>
            <a:ext cx="2587953" cy="28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89" y="325326"/>
            <a:ext cx="1345990" cy="205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880907615"/>
              </p:ext>
            </p:extLst>
          </p:nvPr>
        </p:nvGraphicFramePr>
        <p:xfrm>
          <a:off x="642441" y="1519239"/>
          <a:ext cx="10871271" cy="45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350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051" y="1127105"/>
            <a:ext cx="3718455" cy="1371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DB1203"/>
                </a:solidFill>
              </a:rPr>
              <a:t>45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минут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2010833" y="3313565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85603" y="2975698"/>
            <a:ext cx="1323798" cy="273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34" y="3692421"/>
            <a:ext cx="1323797" cy="201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20176458"/>
              </p:ext>
            </p:extLst>
          </p:nvPr>
        </p:nvGraphicFramePr>
        <p:xfrm>
          <a:off x="5479178" y="1727653"/>
          <a:ext cx="5521798" cy="331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413" y="4331538"/>
            <a:ext cx="432000" cy="4080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413" y="2028442"/>
            <a:ext cx="432000" cy="4080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2858" y="2822786"/>
            <a:ext cx="432000" cy="411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58" y="3539972"/>
            <a:ext cx="432000" cy="4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	</a:t>
            </a:r>
            <a:r>
              <a:rPr lang="ru-RU" sz="4000" dirty="0" smtClean="0">
                <a:solidFill>
                  <a:srgbClr val="660066"/>
                </a:solidFill>
              </a:rPr>
              <a:t>Обеспечение </a:t>
            </a:r>
            <a:br>
              <a:rPr lang="ru-RU" sz="4000" dirty="0" smtClean="0">
                <a:solidFill>
                  <a:srgbClr val="660066"/>
                </a:solidFill>
              </a:rPr>
            </a:br>
            <a:r>
              <a:rPr lang="ru-RU" sz="4000" dirty="0" smtClean="0">
                <a:solidFill>
                  <a:srgbClr val="660066"/>
                </a:solidFill>
              </a:rPr>
              <a:t>рефлексии и самоконтроля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221598" y="2868169"/>
            <a:ext cx="5995901" cy="296596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341" y="3040694"/>
            <a:ext cx="5951154" cy="262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Сформированная потребность в самоконтроле и критической самооценке своих действий будет подталкивать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ученика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требовать от него тщательного анализа, обобщения, обоснования и самопроверки каждого шага своих действий.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24" y="2868169"/>
            <a:ext cx="39147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irjkmyfz ljc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1" y="960936"/>
            <a:ext cx="9144001" cy="5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Математика 2 класс\1. Десяток. Счёт с десятками до ста\умная со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66" y="3078938"/>
            <a:ext cx="25908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116687" y="1598026"/>
            <a:ext cx="8075054" cy="94214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Этапы формирования самоконтроля</a:t>
            </a:r>
            <a:endParaRPr lang="ru-RU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2597" y="2204568"/>
            <a:ext cx="7843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1 этап. </a:t>
            </a:r>
            <a:r>
              <a:rPr lang="ru-RU" sz="2400" dirty="0" smtClean="0">
                <a:solidFill>
                  <a:schemeClr val="bg1"/>
                </a:solidFill>
              </a:rPr>
              <a:t>Ученик должен научиться понимать и принимать контроль учителя.</a:t>
            </a:r>
            <a:endParaRPr lang="ru-RU" sz="9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2597" y="3226608"/>
            <a:ext cx="7843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2 этап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dirty="0">
                <a:solidFill>
                  <a:schemeClr val="bg1"/>
                </a:solidFill>
              </a:rPr>
              <a:t>Ученик должен научиться наблюдать и анализировать учебную деятельность своих </a:t>
            </a:r>
            <a:r>
              <a:rPr lang="ru-RU" sz="2400" dirty="0" smtClean="0">
                <a:solidFill>
                  <a:schemeClr val="bg1"/>
                </a:solidFill>
              </a:rPr>
              <a:t>товарищей.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2597" y="4279197"/>
            <a:ext cx="8512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3 этап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dirty="0">
                <a:solidFill>
                  <a:schemeClr val="bg1"/>
                </a:solidFill>
              </a:rPr>
              <a:t>Ученик должен научиться </a:t>
            </a:r>
            <a:r>
              <a:rPr lang="ru-RU" sz="2400" dirty="0" smtClean="0">
                <a:solidFill>
                  <a:schemeClr val="bg1"/>
                </a:solidFill>
              </a:rPr>
              <a:t>осуществлять наблюдение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   за </a:t>
            </a:r>
            <a:r>
              <a:rPr lang="ru-RU" sz="2400" dirty="0">
                <a:solidFill>
                  <a:schemeClr val="bg1"/>
                </a:solidFill>
              </a:rPr>
              <a:t>своей учебной деятельностью, выполнять ее самоанализ, </a:t>
            </a:r>
            <a:r>
              <a:rPr lang="ru-RU" sz="2400" dirty="0" smtClean="0">
                <a:solidFill>
                  <a:schemeClr val="bg1"/>
                </a:solidFill>
              </a:rPr>
              <a:t>    самооценку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err="1">
                <a:solidFill>
                  <a:schemeClr val="bg1"/>
                </a:solidFill>
              </a:rPr>
              <a:t>самокоррекцию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63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	</a:t>
            </a:r>
            <a:r>
              <a:rPr lang="ru-RU" sz="4000" dirty="0" smtClean="0">
                <a:solidFill>
                  <a:srgbClr val="660066"/>
                </a:solidFill>
              </a:rPr>
              <a:t>Наличие самостоятельной работы </a:t>
            </a:r>
            <a:br>
              <a:rPr lang="ru-RU" sz="4000" dirty="0" smtClean="0">
                <a:solidFill>
                  <a:srgbClr val="660066"/>
                </a:solidFill>
              </a:rPr>
            </a:br>
            <a:r>
              <a:rPr lang="ru-RU" sz="4000" dirty="0" smtClean="0">
                <a:solidFill>
                  <a:srgbClr val="660066"/>
                </a:solidFill>
              </a:rPr>
              <a:t>или творческого задания 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221598" y="2868169"/>
            <a:ext cx="5995901" cy="296596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0897" y="2868169"/>
            <a:ext cx="5626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Ученик, обладающий навыками самостоятельной работы, активнее и глубже усваивает учебный материал, оказывается лучше подготовленным к творческому труду, к самообразованию и продолжению </a:t>
            </a:r>
            <a:r>
              <a:rPr lang="ru-RU" sz="2400" dirty="0" smtClean="0"/>
              <a:t>учёбы</a:t>
            </a:r>
            <a:r>
              <a:rPr lang="ru-RU" sz="24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634" y="2777620"/>
            <a:ext cx="4323865" cy="2883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16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	</a:t>
            </a:r>
            <a:r>
              <a:rPr lang="ru-RU" sz="4000" dirty="0" smtClean="0">
                <a:solidFill>
                  <a:srgbClr val="660066"/>
                </a:solidFill>
              </a:rPr>
              <a:t>Наличие самостоятельной работы </a:t>
            </a:r>
            <a:br>
              <a:rPr lang="ru-RU" sz="4000" dirty="0" smtClean="0">
                <a:solidFill>
                  <a:srgbClr val="660066"/>
                </a:solidFill>
              </a:rPr>
            </a:br>
            <a:r>
              <a:rPr lang="ru-RU" sz="4000" dirty="0" smtClean="0">
                <a:solidFill>
                  <a:srgbClr val="660066"/>
                </a:solidFill>
              </a:rPr>
              <a:t>или творческого задания 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221598" y="2868169"/>
            <a:ext cx="5995901" cy="296596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1156" y="3459059"/>
            <a:ext cx="4071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Школьников </a:t>
            </a:r>
            <a:r>
              <a:rPr lang="ru-RU" sz="2400" dirty="0"/>
              <a:t>нужно учить методам самостоятельной учебной работы.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96950" y="2691298"/>
            <a:ext cx="1323798" cy="273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49" y="2490902"/>
            <a:ext cx="3940950" cy="382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3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	</a:t>
            </a:r>
            <a:r>
              <a:rPr lang="ru-RU" sz="4000" dirty="0" smtClean="0">
                <a:solidFill>
                  <a:srgbClr val="660066"/>
                </a:solidFill>
              </a:rPr>
              <a:t>Наличие самостоятельной работы </a:t>
            </a:r>
            <a:br>
              <a:rPr lang="ru-RU" sz="4000" dirty="0" smtClean="0">
                <a:solidFill>
                  <a:srgbClr val="660066"/>
                </a:solidFill>
              </a:rPr>
            </a:br>
            <a:r>
              <a:rPr lang="ru-RU" sz="4000" dirty="0" smtClean="0">
                <a:solidFill>
                  <a:srgbClr val="660066"/>
                </a:solidFill>
              </a:rPr>
              <a:t>или творческого задания 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221598" y="2868169"/>
            <a:ext cx="5995901" cy="296596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22372995"/>
              </p:ext>
            </p:extLst>
          </p:nvPr>
        </p:nvGraphicFramePr>
        <p:xfrm>
          <a:off x="1531217" y="1641815"/>
          <a:ext cx="93653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6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	</a:t>
            </a:r>
            <a:r>
              <a:rPr lang="ru-RU" sz="4000" dirty="0" smtClean="0">
                <a:solidFill>
                  <a:srgbClr val="660066"/>
                </a:solidFill>
              </a:rPr>
              <a:t>Наличие самостоятельной работы </a:t>
            </a:r>
            <a:br>
              <a:rPr lang="ru-RU" sz="4000" dirty="0" smtClean="0">
                <a:solidFill>
                  <a:srgbClr val="660066"/>
                </a:solidFill>
              </a:rPr>
            </a:br>
            <a:r>
              <a:rPr lang="ru-RU" sz="4000" dirty="0" smtClean="0">
                <a:solidFill>
                  <a:srgbClr val="660066"/>
                </a:solidFill>
              </a:rPr>
              <a:t>или творческого задания 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221598" y="2868169"/>
            <a:ext cx="5995901" cy="296596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10" y="2484249"/>
            <a:ext cx="3733800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486341" y="3040694"/>
            <a:ext cx="595115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/>
              <a:t>При выборе конкретного метода планируемой самостоятельной </a:t>
            </a:r>
            <a:r>
              <a:rPr lang="ru-RU" sz="2400" dirty="0" smtClean="0"/>
              <a:t>работы </a:t>
            </a:r>
            <a:r>
              <a:rPr lang="ru-RU" sz="2400" dirty="0"/>
              <a:t>учитель обязательно должен учитывать индивидуальные особенности учащихся.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016" y="1583604"/>
            <a:ext cx="3544915" cy="1371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660066"/>
                </a:solidFill>
              </a:rPr>
              <a:t>Достижение </a:t>
            </a:r>
            <a:br>
              <a:rPr lang="ru-RU" sz="4000" dirty="0" smtClean="0">
                <a:solidFill>
                  <a:srgbClr val="660066"/>
                </a:solidFill>
              </a:rPr>
            </a:br>
            <a:r>
              <a:rPr lang="ru-RU" sz="4000" dirty="0" smtClean="0">
                <a:solidFill>
                  <a:srgbClr val="660066"/>
                </a:solidFill>
              </a:rPr>
              <a:t>целей урока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2010833" y="3313565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72731" y="3313565"/>
            <a:ext cx="1323798" cy="273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12" y="4030288"/>
            <a:ext cx="1323797" cy="201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87196906"/>
              </p:ext>
            </p:extLst>
          </p:nvPr>
        </p:nvGraphicFramePr>
        <p:xfrm>
          <a:off x="5642837" y="1854559"/>
          <a:ext cx="6008777" cy="412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7136" y="2383683"/>
            <a:ext cx="529629" cy="504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50" y="3567331"/>
            <a:ext cx="533527" cy="50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7" y="5002980"/>
            <a:ext cx="53352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1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	</a:t>
            </a:r>
            <a:r>
              <a:rPr lang="ru-RU" sz="4000" dirty="0">
                <a:solidFill>
                  <a:srgbClr val="660066"/>
                </a:solidFill>
              </a:rPr>
              <a:t>Достижение </a:t>
            </a:r>
            <a:r>
              <a:rPr lang="ru-RU" sz="4000" dirty="0" smtClean="0">
                <a:solidFill>
                  <a:srgbClr val="660066"/>
                </a:solidFill>
              </a:rPr>
              <a:t>целей </a:t>
            </a:r>
            <a:r>
              <a:rPr lang="ru-RU" sz="4000" dirty="0">
                <a:solidFill>
                  <a:srgbClr val="660066"/>
                </a:solidFill>
              </a:rPr>
              <a:t>урока</a:t>
            </a: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221598" y="2868169"/>
            <a:ext cx="5995901" cy="296596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28009" y="3040694"/>
            <a:ext cx="59511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Эффективность любого урока определяется не только тем, что учитель пытается дать детям, а прежде всего тем, что именно они взяли в процессе обучения. </a:t>
            </a:r>
            <a:endParaRPr lang="ru-RU" sz="2400" dirty="0" smtClean="0"/>
          </a:p>
          <a:p>
            <a:r>
              <a:rPr lang="ru-RU" sz="2400" dirty="0" smtClean="0"/>
              <a:t>Учеником </a:t>
            </a:r>
            <a:r>
              <a:rPr lang="ru-RU" sz="2400" dirty="0"/>
              <a:t>можно назвать не того, кого учитель учит, а того, кто у него учится.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41" y="2706391"/>
            <a:ext cx="4464000" cy="297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irjkmyfz ljc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2" y="960936"/>
            <a:ext cx="8351011" cy="5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Математика 2 класс\1. Десяток. Счёт с десятками до ста\умная со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7" y="3051440"/>
            <a:ext cx="25908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64" y="2568952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73" y="3264763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63" y="4726331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82044" y="2429430"/>
            <a:ext cx="6651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Уровень самостоятельности, самодеятельности учащихся на уроке.</a:t>
            </a:r>
            <a:endParaRPr lang="ru-RU" sz="900" dirty="0" smtClean="0">
              <a:solidFill>
                <a:schemeClr val="bg1"/>
              </a:solidFill>
            </a:endParaRPr>
          </a:p>
        </p:txBody>
      </p:sp>
      <p:pic>
        <p:nvPicPr>
          <p:cNvPr id="11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72" y="3912564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5739" y="3290696"/>
            <a:ext cx="661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Отношение учащихся к учебному труду.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2045" y="3819826"/>
            <a:ext cx="6651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Отношение учащихся к предмету, учителю, друг к другу.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37895" y="4726331"/>
            <a:ext cx="6595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Объективная направленность деятельности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учеников на образование и развитие.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174641" y="1376696"/>
            <a:ext cx="7959144" cy="137938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«Ученический блок» </a:t>
            </a:r>
            <a:br>
              <a:rPr lang="ru-RU" sz="3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конечного результата </a:t>
            </a:r>
            <a:r>
              <a:rPr lang="ru-RU" sz="3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урока 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irjkmyfz ljc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2" y="960936"/>
            <a:ext cx="8351011" cy="5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Математика 2 класс\1. Десяток. Счёт с десятками до ста\умная со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7" y="3054803"/>
            <a:ext cx="25908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64" y="2568952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16" y="3402822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58" y="4315315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66847" y="2547975"/>
            <a:ext cx="6651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Наличие у учащихся познавательного интереса.</a:t>
            </a:r>
            <a:endParaRPr lang="ru-RU" sz="9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5739" y="3227322"/>
            <a:ext cx="661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Воспитательная и развивающая подвижка личности, возникшая в ходе </a:t>
            </a:r>
            <a:r>
              <a:rPr lang="ru-RU" sz="2400" dirty="0" smtClean="0">
                <a:solidFill>
                  <a:schemeClr val="bg1"/>
                </a:solidFill>
              </a:rPr>
              <a:t>урока.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5633" y="4199818"/>
            <a:ext cx="6595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Знание учениками фактического материала и уровень его усвоения.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174641" y="1376696"/>
            <a:ext cx="7959144" cy="137938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«Ученический блок» </a:t>
            </a:r>
            <a:br>
              <a:rPr lang="ru-RU" sz="3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конечного результата </a:t>
            </a:r>
            <a:r>
              <a:rPr lang="ru-RU" sz="3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урока 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051" y="1127105"/>
            <a:ext cx="4959732" cy="104304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6B327A"/>
                </a:solidFill>
              </a:rPr>
              <a:t>Сегодня </a:t>
            </a:r>
            <a:r>
              <a:rPr lang="ru-RU" sz="4000" dirty="0" smtClean="0">
                <a:solidFill>
                  <a:srgbClr val="6B327A"/>
                </a:solidFill>
              </a:rPr>
              <a:t>актуально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2010833" y="3313565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6" y="5536614"/>
            <a:ext cx="432000" cy="4080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1" y="3109519"/>
            <a:ext cx="432000" cy="4080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96" y="4345635"/>
            <a:ext cx="432000" cy="411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3" y="4977898"/>
            <a:ext cx="432000" cy="4080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3283"/>
          <a:stretch/>
        </p:blipFill>
        <p:spPr>
          <a:xfrm>
            <a:off x="6430257" y="1747880"/>
            <a:ext cx="4984433" cy="3810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02051" y="2950030"/>
            <a:ext cx="5120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использовать приёмы </a:t>
            </a:r>
            <a:r>
              <a:rPr lang="ru-RU" sz="2400" dirty="0"/>
              <a:t>и </a:t>
            </a:r>
            <a:r>
              <a:rPr lang="ru-RU" sz="2400" dirty="0" smtClean="0"/>
              <a:t>методы, формирующие </a:t>
            </a:r>
            <a:r>
              <a:rPr lang="ru-RU" sz="2400" dirty="0"/>
              <a:t>умения самостоятельно добывать </a:t>
            </a:r>
            <a:r>
              <a:rPr lang="ru-RU" sz="2400" dirty="0" smtClean="0"/>
              <a:t>знания;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634" y="4291577"/>
            <a:ext cx="5165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собирать необходимую </a:t>
            </a:r>
            <a:r>
              <a:rPr lang="ru-RU" sz="2400" dirty="0" smtClean="0"/>
              <a:t>информацию;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63496" y="4912968"/>
            <a:ext cx="2754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выдвигать </a:t>
            </a:r>
            <a:r>
              <a:rPr lang="ru-RU" sz="2400" dirty="0" smtClean="0"/>
              <a:t>гипотезы;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63496" y="5536614"/>
            <a:ext cx="4466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делать выводы и умозаключения. </a:t>
            </a:r>
          </a:p>
        </p:txBody>
      </p:sp>
    </p:spTree>
    <p:extLst>
      <p:ext uri="{BB962C8B-B14F-4D97-AF65-F5344CB8AC3E}">
        <p14:creationId xmlns:p14="http://schemas.microsoft.com/office/powerpoint/2010/main" val="23276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	</a:t>
            </a:r>
            <a:r>
              <a:rPr lang="ru-RU" sz="4000" dirty="0">
                <a:solidFill>
                  <a:srgbClr val="660066"/>
                </a:solidFill>
              </a:rPr>
              <a:t>Эффективный урок: слагаемые успеха</a:t>
            </a: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221598" y="2868169"/>
            <a:ext cx="5995901" cy="296596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38174" y="3738824"/>
            <a:ext cx="495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Знать – это не значит зазубрить. </a:t>
            </a:r>
            <a:endParaRPr lang="ru-RU" sz="2400" dirty="0" smtClean="0"/>
          </a:p>
          <a:p>
            <a:r>
              <a:rPr lang="ru-RU" sz="2400" dirty="0" smtClean="0"/>
              <a:t>Это </a:t>
            </a:r>
            <a:r>
              <a:rPr lang="ru-RU" sz="2400" dirty="0"/>
              <a:t>значит осмыслить и запомнить.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" y="2666322"/>
            <a:ext cx="4464000" cy="29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41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	</a:t>
            </a:r>
            <a:r>
              <a:rPr lang="ru-RU" sz="4000" dirty="0">
                <a:solidFill>
                  <a:srgbClr val="660066"/>
                </a:solidFill>
              </a:rPr>
              <a:t>Эффективный урок: слагаемые успеха</a:t>
            </a: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221598" y="2868169"/>
            <a:ext cx="5995901" cy="296596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1598" y="3056244"/>
            <a:ext cx="63049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Результат эффективности деятельности на уроке зависит и от профессионализма </a:t>
            </a:r>
            <a:r>
              <a:rPr lang="ru-RU" sz="2400" dirty="0" smtClean="0"/>
              <a:t>учителя. Эффективный </a:t>
            </a:r>
            <a:r>
              <a:rPr lang="ru-RU" sz="2400" dirty="0"/>
              <a:t>урок – это, прежде всего, урок, освобожденный от страха: никто никого не боится на уроке, никто никого не пугает. </a:t>
            </a:r>
          </a:p>
        </p:txBody>
      </p:sp>
      <p:pic>
        <p:nvPicPr>
          <p:cNvPr id="29698" name="Picture 2" descr="Картинки по запросу the children and teac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6" y="2745526"/>
            <a:ext cx="4402095" cy="2933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irjkmyfz ljc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2" y="960936"/>
            <a:ext cx="8351011" cy="5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Математика 2 класс\1. Десяток. Счёт с десятками до ста\умная со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4" y="2940653"/>
            <a:ext cx="25908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61063" y="2066387"/>
            <a:ext cx="7040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1. Доводить </a:t>
            </a:r>
            <a:r>
              <a:rPr lang="ru-RU" sz="2400" dirty="0">
                <a:solidFill>
                  <a:schemeClr val="bg1"/>
                </a:solidFill>
              </a:rPr>
              <a:t>педагогическое требование до своего логического конца, держа в поле зрения каждого </a:t>
            </a:r>
            <a:r>
              <a:rPr lang="ru-RU" sz="2400" dirty="0" smtClean="0">
                <a:solidFill>
                  <a:schemeClr val="bg1"/>
                </a:solidFill>
              </a:rPr>
              <a:t>ребёнка.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2. Сопровождать </a:t>
            </a:r>
            <a:r>
              <a:rPr lang="ru-RU" sz="2400" dirty="0">
                <a:solidFill>
                  <a:schemeClr val="bg1"/>
                </a:solidFill>
              </a:rPr>
              <a:t>педагогическое требование инструкцией, раскрывающей способы выполнения </a:t>
            </a:r>
            <a:r>
              <a:rPr lang="ru-RU" sz="2400" dirty="0" smtClean="0">
                <a:solidFill>
                  <a:schemeClr val="bg1"/>
                </a:solidFill>
              </a:rPr>
              <a:t>требования. 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3. Предлагать </a:t>
            </a:r>
            <a:r>
              <a:rPr lang="ru-RU" sz="2400" dirty="0">
                <a:solidFill>
                  <a:schemeClr val="bg1"/>
                </a:solidFill>
              </a:rPr>
              <a:t>положительную программу действий, выдвигая позитивные </a:t>
            </a:r>
            <a:r>
              <a:rPr lang="ru-RU" sz="2400" dirty="0" smtClean="0">
                <a:solidFill>
                  <a:schemeClr val="bg1"/>
                </a:solidFill>
              </a:rPr>
              <a:t>требования.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174641" y="1376696"/>
            <a:ext cx="7326478" cy="137938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Пять организационных правил </a:t>
            </a:r>
            <a:r>
              <a:rPr lang="ru-RU" sz="3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урока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7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irjkmyfz ljc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2" y="960936"/>
            <a:ext cx="8351011" cy="5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Математика 2 класс\1. Десяток. Счёт с десятками до ста\умная со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4" y="2940653"/>
            <a:ext cx="25908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61064" y="1929789"/>
            <a:ext cx="7040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4. Предъявлять доступные для </a:t>
            </a:r>
            <a:r>
              <a:rPr lang="ru-RU" sz="2400" dirty="0">
                <a:solidFill>
                  <a:schemeClr val="bg1"/>
                </a:solidFill>
              </a:rPr>
              <a:t>детей требования </a:t>
            </a:r>
            <a:r>
              <a:rPr lang="ru-RU" sz="2400" dirty="0" smtClean="0">
                <a:solidFill>
                  <a:schemeClr val="bg1"/>
                </a:solidFill>
              </a:rPr>
              <a:t>в настоящий </a:t>
            </a:r>
            <a:r>
              <a:rPr lang="ru-RU" sz="2400" dirty="0">
                <a:solidFill>
                  <a:schemeClr val="bg1"/>
                </a:solidFill>
              </a:rPr>
              <a:t>период их </a:t>
            </a:r>
            <a:r>
              <a:rPr lang="ru-RU" sz="2400" dirty="0" smtClean="0">
                <a:solidFill>
                  <a:schemeClr val="bg1"/>
                </a:solidFill>
              </a:rPr>
              <a:t>развития.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5. </a:t>
            </a:r>
            <a:r>
              <a:rPr lang="ru-RU" sz="2400" dirty="0" err="1" smtClean="0">
                <a:solidFill>
                  <a:schemeClr val="bg1"/>
                </a:solidFill>
              </a:rPr>
              <a:t>Переакцентировать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внимание детей с общего требования на его детали, чтобы частично снимать сопротивление ребенка, неизбежное в процессе становления его личного 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174641" y="1376696"/>
            <a:ext cx="7326478" cy="137938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Пять организационных правил </a:t>
            </a:r>
            <a:r>
              <a:rPr lang="ru-RU" sz="3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урока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952424" y="1701057"/>
            <a:ext cx="6620354" cy="331893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n/>
                <a:solidFill>
                  <a:srgbClr val="6B327A"/>
                </a:solidFill>
                <a:latin typeface="+mj-lt"/>
                <a:ea typeface="+mj-ea"/>
                <a:cs typeface="+mj-cs"/>
              </a:rPr>
              <a:t>Современный урок </a:t>
            </a:r>
            <a:r>
              <a:rPr lang="ru-RU" dirty="0">
                <a:solidFill>
                  <a:schemeClr val="tx1"/>
                </a:solidFill>
              </a:rPr>
              <a:t>–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это </a:t>
            </a:r>
            <a:r>
              <a:rPr lang="ru-RU" dirty="0">
                <a:solidFill>
                  <a:schemeClr val="tx1"/>
                </a:solidFill>
              </a:rPr>
              <a:t>урок, соответствующий требованиям подготовки конкурентоспособного выпускника с оптимальным уровнем качества образовательной подготовки, владеющего ключевыми компетенциями и имеющего способность к социализации в иных, отличных от школьной образовательной среды, условиях.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0"/>
          <a:stretch/>
        </p:blipFill>
        <p:spPr>
          <a:xfrm>
            <a:off x="7671531" y="1326525"/>
            <a:ext cx="3440269" cy="406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68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410810" y="811371"/>
            <a:ext cx="4494313" cy="4604856"/>
          </a:xfrm>
          <a:prstGeom prst="ellipse">
            <a:avLst/>
          </a:prstGeom>
          <a:gradFill flip="none" rotWithShape="1">
            <a:gsLst>
              <a:gs pos="0">
                <a:srgbClr val="BC8FDD">
                  <a:tint val="66000"/>
                  <a:satMod val="160000"/>
                </a:srgbClr>
              </a:gs>
              <a:gs pos="50000">
                <a:srgbClr val="BC8FDD">
                  <a:tint val="44500"/>
                  <a:satMod val="160000"/>
                </a:srgbClr>
              </a:gs>
              <a:gs pos="100000">
                <a:srgbClr val="BC8FD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26FAD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08774" y="811370"/>
            <a:ext cx="4494313" cy="46048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26FAD"/>
              </a:solidFill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419547" y="2054841"/>
            <a:ext cx="5872766" cy="22409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ln/>
                <a:solidFill>
                  <a:srgbClr val="6B327A"/>
                </a:solidFill>
              </a:rPr>
              <a:t>Что влияет</a:t>
            </a:r>
          </a:p>
          <a:p>
            <a:r>
              <a:rPr lang="ru-RU" sz="4000" b="1" dirty="0" smtClean="0">
                <a:ln/>
                <a:solidFill>
                  <a:srgbClr val="6B327A"/>
                </a:solidFill>
              </a:rPr>
              <a:t> на эффективность </a:t>
            </a:r>
          </a:p>
          <a:p>
            <a:r>
              <a:rPr lang="ru-RU" sz="4000" b="1" dirty="0" smtClean="0">
                <a:ln/>
                <a:solidFill>
                  <a:srgbClr val="6B327A"/>
                </a:solidFill>
              </a:rPr>
              <a:t>урока?</a:t>
            </a:r>
            <a:endParaRPr lang="ru-RU" sz="4000" b="1" dirty="0">
              <a:ln/>
              <a:solidFill>
                <a:srgbClr val="6B327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95749" y="2179581"/>
            <a:ext cx="1323798" cy="273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0" y="2896304"/>
            <a:ext cx="1323797" cy="201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074" y="1751542"/>
            <a:ext cx="1109662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17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irjkmyfz ljc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85" y="813018"/>
            <a:ext cx="8351011" cy="5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Математика 2 класс\1. Десяток. Счёт с десятками до ста\умная со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84" y="3078051"/>
            <a:ext cx="25908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579714" y="1598026"/>
            <a:ext cx="6620354" cy="14800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ТВОРЧЕСКАЯ   ИНДИВИДУАЛЬНОСТЬ</a:t>
            </a:r>
          </a:p>
          <a:p>
            <a:pPr marL="0" indent="0" algn="ctr">
              <a:buNone/>
            </a:pPr>
            <a:r>
              <a:rPr lang="ru-RU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+</a:t>
            </a:r>
          </a:p>
          <a:p>
            <a:pPr marL="0" indent="0" algn="ctr">
              <a:buNone/>
            </a:pPr>
            <a:r>
              <a:rPr lang="ru-RU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ГРАМОТНОСТЬ   УЧИТЕЛЯ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4319" y="326017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знание того, какие факторы определяют смысл и сущность современного урока;</a:t>
            </a: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умение </a:t>
            </a:r>
            <a:r>
              <a:rPr lang="ru-RU" sz="2400" dirty="0">
                <a:solidFill>
                  <a:schemeClr val="bg1"/>
                </a:solidFill>
              </a:rPr>
              <a:t>планировать, проводить и анализировать урок.</a:t>
            </a:r>
          </a:p>
        </p:txBody>
      </p:sp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83" y="3561516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84" y="4544452"/>
            <a:ext cx="4555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051" y="1387967"/>
            <a:ext cx="3718455" cy="1371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6B327A"/>
                </a:solidFill>
              </a:rPr>
              <a:t>Эффективность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2010833" y="3313565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0051" y="2944233"/>
            <a:ext cx="5327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3175" cmpd="sng">
                  <a:noFill/>
                </a:ln>
                <a:ea typeface="+mj-ea"/>
                <a:cs typeface="+mj-cs"/>
              </a:rPr>
              <a:t>(от латинского </a:t>
            </a:r>
            <a:r>
              <a:rPr lang="en-US" sz="2400" dirty="0" err="1" smtClean="0">
                <a:ln w="3175" cmpd="sng">
                  <a:noFill/>
                </a:ln>
                <a:ea typeface="+mj-ea"/>
                <a:cs typeface="+mj-cs"/>
              </a:rPr>
              <a:t>efficientia</a:t>
            </a:r>
            <a:r>
              <a:rPr lang="en-US" sz="2400" dirty="0" smtClean="0">
                <a:ln w="3175" cmpd="sng">
                  <a:noFill/>
                </a:ln>
                <a:ea typeface="+mj-ea"/>
                <a:cs typeface="+mj-cs"/>
              </a:rPr>
              <a:t>)</a:t>
            </a:r>
            <a:r>
              <a:rPr lang="ru-RU" sz="2400" dirty="0">
                <a:ln w="3175" cmpd="sng">
                  <a:noFill/>
                </a:ln>
                <a:ea typeface="+mj-ea"/>
                <a:cs typeface="+mj-cs"/>
              </a:rPr>
              <a:t> </a:t>
            </a:r>
            <a:r>
              <a:rPr lang="ru-RU" sz="2400" dirty="0" smtClean="0">
                <a:ln w="3175" cmpd="sng">
                  <a:noFill/>
                </a:ln>
                <a:ea typeface="+mj-ea"/>
                <a:cs typeface="+mj-cs"/>
              </a:rPr>
              <a:t>-</a:t>
            </a:r>
          </a:p>
          <a:p>
            <a:r>
              <a:rPr lang="ru-RU" sz="2400" dirty="0" smtClean="0">
                <a:ln w="3175" cmpd="sng">
                  <a:noFill/>
                </a:ln>
                <a:ea typeface="+mj-ea"/>
                <a:cs typeface="+mj-cs"/>
              </a:rPr>
              <a:t>выполнение </a:t>
            </a:r>
            <a:r>
              <a:rPr lang="ru-RU" sz="2400" dirty="0">
                <a:ln w="3175" cmpd="sng">
                  <a:noFill/>
                </a:ln>
                <a:ea typeface="+mj-ea"/>
                <a:cs typeface="+mj-cs"/>
              </a:rPr>
              <a:t>действий, </a:t>
            </a:r>
            <a:endParaRPr lang="ru-RU" sz="2400" dirty="0" smtClean="0">
              <a:ln w="3175" cmpd="sng">
                <a:noFill/>
              </a:ln>
              <a:ea typeface="+mj-ea"/>
              <a:cs typeface="+mj-cs"/>
            </a:endParaRPr>
          </a:p>
          <a:p>
            <a:r>
              <a:rPr lang="ru-RU" sz="2400" dirty="0" smtClean="0">
                <a:ln w="3175" cmpd="sng">
                  <a:noFill/>
                </a:ln>
                <a:ea typeface="+mj-ea"/>
                <a:cs typeface="+mj-cs"/>
              </a:rPr>
              <a:t>результат</a:t>
            </a:r>
            <a:r>
              <a:rPr lang="ru-RU" sz="2400" dirty="0">
                <a:ln w="3175" cmpd="sng">
                  <a:noFill/>
                </a:ln>
                <a:ea typeface="+mj-ea"/>
                <a:cs typeface="+mj-cs"/>
              </a:rPr>
              <a:t>, следствие каких-либо </a:t>
            </a:r>
            <a:r>
              <a:rPr lang="ru-RU" sz="2400" dirty="0" smtClean="0">
                <a:ln w="3175" cmpd="sng">
                  <a:noFill/>
                </a:ln>
                <a:ea typeface="+mj-ea"/>
                <a:cs typeface="+mj-cs"/>
              </a:rPr>
              <a:t>действий.</a:t>
            </a:r>
            <a:r>
              <a:rPr lang="en-US" dirty="0">
                <a:solidFill>
                  <a:srgbClr val="252525"/>
                </a:solidFill>
              </a:rPr>
              <a:t> </a:t>
            </a:r>
            <a:endParaRPr lang="ru-RU" dirty="0"/>
          </a:p>
        </p:txBody>
      </p:sp>
      <p:pic>
        <p:nvPicPr>
          <p:cNvPr id="9218" name="Picture 2" descr="Картинки по запросу эффективность 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63" y="1509140"/>
            <a:ext cx="3653740" cy="402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7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051" y="1387967"/>
            <a:ext cx="5044383" cy="1371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6B327A"/>
                </a:solidFill>
              </a:rPr>
              <a:t>Эффективный урок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3569" y="4066452"/>
            <a:ext cx="532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3175" cmpd="sng">
                  <a:noFill/>
                </a:ln>
                <a:ea typeface="+mj-ea"/>
                <a:cs typeface="+mj-cs"/>
              </a:rPr>
              <a:t>степень усвоения материала учениками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5216" y="736516"/>
            <a:ext cx="3970338" cy="5338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0" y="2999652"/>
            <a:ext cx="975879" cy="9587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0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US75DVFUYAPE-559004426-94</_dlc_DocId>
    <_dlc_DocIdUrl xmlns="1ca21ed8-a3df-4193-b700-fd65bdc63fa0">
      <Url>http://www.eduportal44.ru/Makariev_EDU/makar-rmk/_layouts/15/DocIdRedir.aspx?ID=US75DVFUYAPE-559004426-94</Url>
      <Description>US75DVFUYAPE-559004426-94</Description>
    </_dlc_DocIdUr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94EB78512AB2C4382C78A78E443CB96" ma:contentTypeVersion="2" ma:contentTypeDescription="Создание документа." ma:contentTypeScope="" ma:versionID="95143b7d9f8c42b75762ef8cdaf0ea60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bb9af05d7b05cba7abf3cc66098ce0f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0909B6-9A5D-43A7-8D92-309BD2548C83}"/>
</file>

<file path=customXml/itemProps2.xml><?xml version="1.0" encoding="utf-8"?>
<ds:datastoreItem xmlns:ds="http://schemas.openxmlformats.org/officeDocument/2006/customXml" ds:itemID="{EBA99E7C-85B9-4F50-8ECD-B22F0FC79D04}"/>
</file>

<file path=customXml/itemProps3.xml><?xml version="1.0" encoding="utf-8"?>
<ds:datastoreItem xmlns:ds="http://schemas.openxmlformats.org/officeDocument/2006/customXml" ds:itemID="{1307C808-4369-4E64-8F87-4957614A8D4F}"/>
</file>

<file path=customXml/itemProps4.xml><?xml version="1.0" encoding="utf-8"?>
<ds:datastoreItem xmlns:ds="http://schemas.openxmlformats.org/officeDocument/2006/customXml" ds:itemID="{2C5315BE-B489-4A5D-A73E-D493854EE5DA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1084</TotalTime>
  <Words>1060</Words>
  <Application>Microsoft Office PowerPoint</Application>
  <PresentationFormat>Широкоэкранный</PresentationFormat>
  <Paragraphs>165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Garamond</vt:lpstr>
      <vt:lpstr>Times New Roman</vt:lpstr>
      <vt:lpstr>Натуральные материалы</vt:lpstr>
      <vt:lpstr>Эффективный урок: слагаемые успеха</vt:lpstr>
      <vt:lpstr>Презентация PowerPoint</vt:lpstr>
      <vt:lpstr>45  минут урока</vt:lpstr>
      <vt:lpstr>Сегодня актуально</vt:lpstr>
      <vt:lpstr>Презентация PowerPoint</vt:lpstr>
      <vt:lpstr>Презентация PowerPoint</vt:lpstr>
      <vt:lpstr>Презентация PowerPoint</vt:lpstr>
      <vt:lpstr>Эффективность</vt:lpstr>
      <vt:lpstr>Эффективный урок</vt:lpstr>
      <vt:lpstr>Презентация PowerPoint</vt:lpstr>
      <vt:lpstr>Цель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 Активная  мыслительная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«Психологический комфорт» и эмоциональная сопричастность</vt:lpstr>
      <vt:lpstr>Презентация PowerPoint</vt:lpstr>
      <vt:lpstr>Презентация PowerPoint</vt:lpstr>
      <vt:lpstr>Презентация PowerPoint</vt:lpstr>
      <vt:lpstr>Мотивация познавательной деятельности </vt:lpstr>
      <vt:lpstr>Презентация PowerPoint</vt:lpstr>
      <vt:lpstr>Презентация PowerPoint</vt:lpstr>
      <vt:lpstr> Обеспечение  рефлексии и самоконтроля</vt:lpstr>
      <vt:lpstr>Презентация PowerPoint</vt:lpstr>
      <vt:lpstr> Наличие самостоятельной работы  или творческого задания </vt:lpstr>
      <vt:lpstr> Наличие самостоятельной работы  или творческого задания </vt:lpstr>
      <vt:lpstr> Наличие самостоятельной работы  или творческого задания </vt:lpstr>
      <vt:lpstr> Наличие самостоятельной работы  или творческого задания </vt:lpstr>
      <vt:lpstr>Достижение  целей урока</vt:lpstr>
      <vt:lpstr> Достижение целей урока</vt:lpstr>
      <vt:lpstr>Презентация PowerPoint</vt:lpstr>
      <vt:lpstr>Презентация PowerPoint</vt:lpstr>
      <vt:lpstr> Эффективный урок: слагаемые успеха</vt:lpstr>
      <vt:lpstr> Эффективный урок: слагаемые успеха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RePack by Diakov</cp:lastModifiedBy>
  <cp:revision>113</cp:revision>
  <dcterms:created xsi:type="dcterms:W3CDTF">2017-01-09T10:38:11Z</dcterms:created>
  <dcterms:modified xsi:type="dcterms:W3CDTF">2017-02-08T17:36:43Z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0x010100F94EB78512AB2C4382C78A78E443CB96</vt:lpwstr>
  </property>
  <property fmtid="{D5CDD505-2E9C-101B-9397-08002B2CF9AE}" pid="3" name="_dlc_DocIdItemGuid">
    <vt:lpwstr>33ff0035-6b83-4963-9564-3ac75637cd1d</vt:lpwstr>
  </property>
</Properties>
</file>