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26" r:id="rId3"/>
    <p:sldId id="313" r:id="rId4"/>
    <p:sldId id="353" r:id="rId5"/>
    <p:sldId id="362" r:id="rId6"/>
    <p:sldId id="364" r:id="rId7"/>
    <p:sldId id="363" r:id="rId8"/>
    <p:sldId id="354" r:id="rId9"/>
    <p:sldId id="355" r:id="rId10"/>
    <p:sldId id="366" r:id="rId11"/>
    <p:sldId id="373" r:id="rId12"/>
    <p:sldId id="374" r:id="rId13"/>
    <p:sldId id="361" r:id="rId14"/>
    <p:sldId id="375" r:id="rId15"/>
    <p:sldId id="356" r:id="rId16"/>
    <p:sldId id="357" r:id="rId17"/>
    <p:sldId id="376" r:id="rId18"/>
    <p:sldId id="365" r:id="rId19"/>
    <p:sldId id="377" r:id="rId20"/>
    <p:sldId id="372" r:id="rId21"/>
    <p:sldId id="35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1" autoAdjust="0"/>
    <p:restoredTop sz="94585" autoAdjust="0"/>
  </p:normalViewPr>
  <p:slideViewPr>
    <p:cSldViewPr>
      <p:cViewPr>
        <p:scale>
          <a:sx n="70" d="100"/>
          <a:sy n="70" d="100"/>
        </p:scale>
        <p:origin x="-682" y="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63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59A4C-B865-42FF-B434-DFFA364B70B6}" type="datetimeFigureOut">
              <a:rPr lang="ru-RU" smtClean="0"/>
              <a:pPr/>
              <a:t>22.12.2016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532CA-1D03-4918-9855-E4FB898626E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3262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532CA-1D03-4918-9855-E4FB898626ED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532CA-1D03-4918-9855-E4FB898626ED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966A9-5AB2-40CA-98F8-E7EA43D14B9C}" type="datetimeFigureOut">
              <a:rPr lang="ru-RU"/>
              <a:pPr>
                <a:defRPr/>
              </a:pPr>
              <a:t>22.12.2016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9F622-8B25-4360-890B-DF9DFC53C7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568321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F8475-CA72-4975-A81E-D092DC8B5106}" type="datetimeFigureOut">
              <a:rPr lang="ru-RU"/>
              <a:pPr>
                <a:defRPr/>
              </a:pPr>
              <a:t>22.12.2016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C2F23-9812-45B0-836C-A76D36BAB2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56117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57365-2EFC-4E1D-80D8-4FC92F7FCDBA}" type="datetimeFigureOut">
              <a:rPr lang="ru-RU"/>
              <a:pPr>
                <a:defRPr/>
              </a:pPr>
              <a:t>22.12.2016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56F16-C9A2-4988-AE09-5B0B0B00B3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989231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6CBE5-C424-4FA4-B0AB-B2E5184DE077}" type="datetimeFigureOut">
              <a:rPr lang="ru-RU"/>
              <a:pPr>
                <a:defRPr/>
              </a:pPr>
              <a:t>22.12.2016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847C7-1B7A-4FEB-AAF1-173B3C0C95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018116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ED8E0-AAAF-4334-A314-33C8E73BA7BC}" type="datetimeFigureOut">
              <a:rPr lang="ru-RU"/>
              <a:pPr>
                <a:defRPr/>
              </a:pPr>
              <a:t>22.12.2016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A5403-9ED9-4699-A8C9-DBB5A7551B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04408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23FD4-0115-4522-AAF2-DD5CFC4CAFE8}" type="datetimeFigureOut">
              <a:rPr lang="ru-RU"/>
              <a:pPr>
                <a:defRPr/>
              </a:pPr>
              <a:t>22.12.2016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635B5-676F-4030-889B-1AE1978FAD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13613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60FEF-DB15-4141-BADA-533F949C7E62}" type="datetimeFigureOut">
              <a:rPr lang="ru-RU"/>
              <a:pPr>
                <a:defRPr/>
              </a:pPr>
              <a:t>22.12.2016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FEADE-DEC7-43E4-801F-84914225B4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61234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D56B0-DB69-4DD1-B42E-D3ACF0F94C76}" type="datetimeFigureOut">
              <a:rPr lang="ru-RU"/>
              <a:pPr>
                <a:defRPr/>
              </a:pPr>
              <a:t>22.12.2016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E96BA-1DA7-46A5-B305-470F544A4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846858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41CE9-810B-4B8D-9A2D-DE6AAED762F9}" type="datetimeFigureOut">
              <a:rPr lang="ru-RU"/>
              <a:pPr>
                <a:defRPr/>
              </a:pPr>
              <a:t>22.12.2016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09EA8-7F54-4BC8-B366-50F2C0DB7F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942736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D1AF3-AA58-4EE6-93C8-2FD47FDE3D5E}" type="datetimeFigureOut">
              <a:rPr lang="ru-RU"/>
              <a:pPr>
                <a:defRPr/>
              </a:pPr>
              <a:t>22.12.2016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F1835-6805-4806-B42F-14087AE8B2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022714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515CB-C020-4A1A-A4F1-8B4BAFEA6F67}" type="datetimeFigureOut">
              <a:rPr lang="ru-RU"/>
              <a:pPr>
                <a:defRPr/>
              </a:pPr>
              <a:t>22.12.2016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5A179-6C85-4159-9F75-1D8862243F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293105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88C7C9-64A3-49AE-9F36-30757154F6B7}" type="datetimeFigureOut">
              <a:rPr lang="ru-RU"/>
              <a:pPr>
                <a:defRPr/>
              </a:pPr>
              <a:t>22.12.2016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6D364E-D491-47F3-B770-745BD0C5D4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483768" y="332656"/>
            <a:ext cx="6192688" cy="5093367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  <a:cs typeface="Aharoni" pitchFamily="2" charset="-79"/>
              </a:rPr>
              <a:t>ЛЭПБУК </a:t>
            </a:r>
            <a:br>
              <a:rPr lang="ru-RU" sz="4800" b="1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sz="4800" b="1" dirty="0" smtClean="0">
                <a:solidFill>
                  <a:srgbClr val="FF0000"/>
                </a:solidFill>
                <a:cs typeface="Aharoni" pitchFamily="2" charset="-79"/>
              </a:rPr>
              <a:t>«</a:t>
            </a:r>
            <a:r>
              <a:rPr lang="ru-RU" b="1" dirty="0" smtClean="0">
                <a:solidFill>
                  <a:srgbClr val="FF0000"/>
                </a:solidFill>
                <a:cs typeface="Aharoni" pitchFamily="2" charset="-79"/>
              </a:rPr>
              <a:t>Я -  ИССЛЕДОВАТЕЛЬ»</a:t>
            </a:r>
            <a:r>
              <a:rPr lang="ru-RU" sz="4800" b="1" dirty="0" smtClean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sz="4800" b="1" dirty="0" smtClean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sz="4800" b="1" dirty="0" smtClean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sz="4800" b="1" dirty="0" smtClean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cs typeface="Aharoni" pitchFamily="2" charset="-79"/>
              </a:rPr>
            </a:br>
            <a:endParaRPr lang="ru-RU" sz="2000" b="1" i="1" dirty="0" smtClean="0">
              <a:solidFill>
                <a:srgbClr val="C00000"/>
              </a:solidFill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86578" y="5572140"/>
            <a:ext cx="739752" cy="164941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                </a:t>
            </a:r>
            <a:endParaRPr lang="ru-RU" dirty="0"/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 flipV="1">
            <a:off x="7858148" y="97134"/>
            <a:ext cx="71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1200" dirty="0">
              <a:solidFill>
                <a:schemeClr val="accent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5776" y="4869160"/>
            <a:ext cx="56166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Методическое пособие создала воспитатель МКДОУ детский сад « Росинка»                           </a:t>
            </a:r>
            <a:r>
              <a:rPr lang="ru-RU" b="1" i="1" dirty="0" err="1" smtClean="0"/>
              <a:t>Скуднова</a:t>
            </a:r>
            <a:r>
              <a:rPr lang="ru-RU" b="1" i="1" dirty="0" smtClean="0"/>
              <a:t> </a:t>
            </a:r>
            <a:r>
              <a:rPr lang="ru-RU" b="1" i="1" dirty="0" smtClean="0"/>
              <a:t>Елена  Александровна</a:t>
            </a:r>
          </a:p>
          <a:p>
            <a:pPr algn="ctr"/>
            <a:endParaRPr lang="ru-RU" b="1" i="1" dirty="0" smtClean="0"/>
          </a:p>
          <a:p>
            <a:pPr algn="ctr"/>
            <a:endParaRPr lang="ru-RU" b="1" i="1" dirty="0" smtClean="0"/>
          </a:p>
          <a:p>
            <a:pPr algn="ctr"/>
            <a:r>
              <a:rPr lang="ru-RU" b="1" i="1" dirty="0" smtClean="0"/>
              <a:t>2015</a:t>
            </a:r>
            <a:endParaRPr lang="ru-RU" b="1" i="1" dirty="0" smtClean="0"/>
          </a:p>
          <a:p>
            <a:pPr algn="ctr"/>
            <a:endParaRPr lang="ru-RU" b="1" i="1" dirty="0"/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len\Desktop\Новая папка (2)\image (1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00808"/>
            <a:ext cx="3590510" cy="4787347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Так выглядят раскрытые кармашки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Загадки про воду с иллюстрациями в виде книжки- раскладушки.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elen\Desktop\Новая папка (2)\image (2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1610" y="1772816"/>
            <a:ext cx="3464496" cy="4619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59614780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776864" cy="1512168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Игра «Где используется вода» в виде цветка.                           Каждый лепесток с картинками, он открывается и дети видят где используют воду.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elen\Desktop\Новая папка (2)\image 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700808"/>
            <a:ext cx="3500501" cy="4667334"/>
          </a:xfrm>
          <a:prstGeom prst="rect">
            <a:avLst/>
          </a:prstGeom>
          <a:noFill/>
        </p:spPr>
      </p:pic>
      <p:pic>
        <p:nvPicPr>
          <p:cNvPr id="2051" name="Picture 3" descr="C:\Users\elen\Desktop\Новая папка (2)\image (2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5589" y="2132856"/>
            <a:ext cx="4032449" cy="302433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elen\Desktop\Новая папка (2)\image (2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1627" y="1268759"/>
            <a:ext cx="6816757" cy="511256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Дидактическая игра с применением картинок                           «Что растворяет вода»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len\Desktop\Новая папка (2)\image 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3892488" cy="5189984"/>
          </a:xfrm>
          <a:prstGeom prst="rect">
            <a:avLst/>
          </a:prstGeom>
          <a:noFill/>
        </p:spPr>
      </p:pic>
      <p:pic>
        <p:nvPicPr>
          <p:cNvPr id="5123" name="Picture 3" descr="C:\Users\elen\Desktop\Новая папка (2)\image (1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2020" y="1340768"/>
            <a:ext cx="3924436" cy="523258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Далее  третий раздел</a:t>
            </a:r>
            <a:r>
              <a:rPr lang="ru-RU" sz="3600" dirty="0" smtClean="0">
                <a:solidFill>
                  <a:srgbClr val="FF0000"/>
                </a:solidFill>
              </a:rPr>
              <a:t>:  песок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4847265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2168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Раскрытые кармашки выглядят так: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книжка – раскладушка «Строим из песка», дидактическая игра « Нарисуй на песке» 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" name="Picture 3" descr="C:\Users\elen\Desktop\Новая папка (2)\image (1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5040560" cy="3780420"/>
          </a:xfrm>
          <a:prstGeom prst="rect">
            <a:avLst/>
          </a:prstGeom>
          <a:noFill/>
        </p:spPr>
      </p:pic>
      <p:pic>
        <p:nvPicPr>
          <p:cNvPr id="4" name="Picture 2" descr="C:\Users\elen\Desktop\Новая папка (2)\image (2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996952"/>
            <a:ext cx="4704522" cy="352839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404664"/>
            <a:ext cx="3384376" cy="5904656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На странице дети видят, где применяется песок, какие изделия изготовляют при помощи песка.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Также дети могут при помощи лупы рассмотреть песок, глину. Узнать что это, из чего состоит песок.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9217" name="Picture 1" descr="C:\Users\elen\Desktop\Новая папка (2)\image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8064" y="404664"/>
            <a:ext cx="4536504" cy="60486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Четвертый раздел: </a:t>
            </a:r>
            <a:r>
              <a:rPr lang="ru-RU" sz="3200" dirty="0" smtClean="0">
                <a:solidFill>
                  <a:srgbClr val="FF0000"/>
                </a:solidFill>
              </a:rPr>
              <a:t>Эти чудесные магниты.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Дети узнают свойства магнитов, где применяют магниты.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elen\Desktop\Новая папка (2)\image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50975"/>
            <a:ext cx="3744416" cy="4992555"/>
          </a:xfrm>
          <a:prstGeom prst="rect">
            <a:avLst/>
          </a:prstGeom>
          <a:noFill/>
        </p:spPr>
      </p:pic>
      <p:pic>
        <p:nvPicPr>
          <p:cNvPr id="8195" name="Picture 3" descr="C:\Users\elen\Desktop\Новая папка (2)\image (1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84784"/>
            <a:ext cx="3708412" cy="49445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Интересная книжка с живыми картинками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4818" name="Picture 2" descr="C:\Users\elen\Desktop\Новая папка (2)\image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84784"/>
            <a:ext cx="3564396" cy="4752528"/>
          </a:xfrm>
          <a:prstGeom prst="rect">
            <a:avLst/>
          </a:prstGeom>
          <a:noFill/>
        </p:spPr>
      </p:pic>
      <p:pic>
        <p:nvPicPr>
          <p:cNvPr id="3074" name="Picture 2" descr="C:\Users\elen\Desktop\333\DSC016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933056"/>
            <a:ext cx="4032448" cy="2266235"/>
          </a:xfrm>
          <a:prstGeom prst="rect">
            <a:avLst/>
          </a:prstGeom>
          <a:noFill/>
        </p:spPr>
      </p:pic>
      <p:pic>
        <p:nvPicPr>
          <p:cNvPr id="3075" name="Picture 3" descr="C:\Users\elen\Desktop\333\DSC016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556792"/>
            <a:ext cx="4130733" cy="23214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len\Desktop\Новая папка (2)\image (2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3834426" cy="5112568"/>
          </a:xfrm>
          <a:prstGeom prst="rect">
            <a:avLst/>
          </a:prstGeom>
          <a:noFill/>
        </p:spPr>
      </p:pic>
      <p:pic>
        <p:nvPicPr>
          <p:cNvPr id="9219" name="Picture 3" descr="C:\Users\elen\Desktop\Новая папка (2)\image (2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12776"/>
            <a:ext cx="3824536" cy="509938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Раскрывая кармашки мы видим интересные задания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6145959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404664"/>
            <a:ext cx="3466728" cy="6120680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Игра с магнитами                      « Что притягивает магнит».                      </a:t>
            </a:r>
            <a:r>
              <a:rPr lang="ru-RU" sz="2400" dirty="0" smtClean="0">
                <a:solidFill>
                  <a:srgbClr val="FF0000"/>
                </a:solidFill>
              </a:rPr>
              <a:t>Дети самостоятельно  пробуют и определяют, что притягивает магнит, а что нет.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5842" name="Picture 2" descr="C:\Users\elen\Desktop\Новая папка (2)\image (1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1546" y="332655"/>
            <a:ext cx="4298526" cy="618384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5" b="18"/>
          <a:stretch>
            <a:fillRect/>
          </a:stretch>
        </p:blipFill>
        <p:spPr>
          <a:xfrm>
            <a:off x="2071670" y="357166"/>
            <a:ext cx="6572296" cy="5929354"/>
          </a:xfrm>
          <a:prstGeom prst="rect">
            <a:avLst/>
          </a:prstGeom>
        </p:spPr>
      </p:pic>
      <p:sp>
        <p:nvSpPr>
          <p:cNvPr id="3" name="Блок-схема: документ 2"/>
          <p:cNvSpPr/>
          <p:nvPr/>
        </p:nvSpPr>
        <p:spPr>
          <a:xfrm>
            <a:off x="2285984" y="357166"/>
            <a:ext cx="6261679" cy="606216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3986"/>
              <a:gd name="connsiteY0" fmla="*/ 0 h 21752"/>
              <a:gd name="connsiteX1" fmla="*/ 23986 w 23986"/>
              <a:gd name="connsiteY1" fmla="*/ 428 h 21752"/>
              <a:gd name="connsiteX2" fmla="*/ 23986 w 23986"/>
              <a:gd name="connsiteY2" fmla="*/ 17750 h 21752"/>
              <a:gd name="connsiteX3" fmla="*/ 2386 w 23986"/>
              <a:gd name="connsiteY3" fmla="*/ 20600 h 21752"/>
              <a:gd name="connsiteX4" fmla="*/ 0 w 23986"/>
              <a:gd name="connsiteY4" fmla="*/ 0 h 2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86" h="21752">
                <a:moveTo>
                  <a:pt x="0" y="0"/>
                </a:moveTo>
                <a:lnTo>
                  <a:pt x="23986" y="428"/>
                </a:lnTo>
                <a:lnTo>
                  <a:pt x="23986" y="17750"/>
                </a:lnTo>
                <a:cubicBezTo>
                  <a:pt x="13186" y="17750"/>
                  <a:pt x="13186" y="24350"/>
                  <a:pt x="2386" y="2060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5EFFB">
                  <a:shade val="30000"/>
                  <a:satMod val="115000"/>
                </a:srgbClr>
              </a:gs>
              <a:gs pos="50000">
                <a:srgbClr val="E5EFFB">
                  <a:shade val="67500"/>
                  <a:satMod val="115000"/>
                </a:srgbClr>
              </a:gs>
              <a:gs pos="100000">
                <a:srgbClr val="E5EFFB">
                  <a:shade val="100000"/>
                  <a:satMod val="115000"/>
                </a:srgbClr>
              </a:gs>
            </a:gsLst>
            <a:lin ang="13500000" scaled="1"/>
            <a:tileRect/>
          </a:gradFill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ru-RU" sz="14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428604"/>
            <a:ext cx="716831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endParaRPr lang="ru-RU" sz="2400" b="1" dirty="0" smtClean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algn="ctr" fontAlgn="base"/>
            <a:r>
              <a:rPr lang="ru-RU" sz="24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ЧТО ТАКОЕ  </a:t>
            </a:r>
            <a:r>
              <a:rPr lang="ru-RU" sz="24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ЛЭПБУК ?</a:t>
            </a:r>
            <a:endParaRPr lang="ru-RU" sz="24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b="1" i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b="1" i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     </a:t>
            </a:r>
            <a:r>
              <a:rPr lang="ru-RU" b="1" i="1" dirty="0">
                <a:solidFill>
                  <a:srgbClr val="002060"/>
                </a:solidFill>
                <a:latin typeface="Georgia" panose="02040502050405020303" pitchFamily="18" charset="0"/>
              </a:rPr>
              <a:t>ИНТЕРАКТИВНАЯ  ТЕМАТИЧЕСКАЯ ПАПКА</a:t>
            </a:r>
          </a:p>
          <a:p>
            <a:pPr algn="ctr" fontAlgn="base"/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          </a:t>
            </a:r>
            <a:endParaRPr lang="ru-RU" sz="24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sz="24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sz="24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sz="24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sz="16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 </a:t>
            </a:r>
          </a:p>
          <a:p>
            <a:pPr algn="ctr"/>
            <a:endParaRPr lang="ru-RU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endParaRPr lang="ru-RU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3"/>
          <a:stretch/>
        </p:blipFill>
        <p:spPr>
          <a:xfrm>
            <a:off x="7187336" y="5531513"/>
            <a:ext cx="1524000" cy="105844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  <a:softEdge rad="63500"/>
          </a:effectLst>
        </p:spPr>
      </p:pic>
      <p:pic>
        <p:nvPicPr>
          <p:cNvPr id="11" name="Picture 2" descr="D:\музыка\папка мамы\сад\9мая\Новая папка\DSC001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204864"/>
            <a:ext cx="7200800" cy="40468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6872974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5242594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   Завершая </a:t>
            </a:r>
            <a:r>
              <a:rPr lang="ru-RU" sz="3200" dirty="0" err="1" smtClean="0">
                <a:solidFill>
                  <a:srgbClr val="FF0000"/>
                </a:solidFill>
              </a:rPr>
              <a:t>лэпбук</a:t>
            </a:r>
            <a:r>
              <a:rPr lang="ru-RU" sz="3200" dirty="0" smtClean="0">
                <a:solidFill>
                  <a:srgbClr val="FF0000"/>
                </a:solidFill>
              </a:rPr>
              <a:t> мы видим картотеку исследований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elen\Desktop\Новая папка (2)\image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32656"/>
            <a:ext cx="4608512" cy="61446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21914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2664296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Спасибо за внимание!</a:t>
            </a:r>
            <a:r>
              <a:rPr lang="ru-RU" i="1" dirty="0" smtClean="0">
                <a:solidFill>
                  <a:schemeClr val="tx2"/>
                </a:solidFill>
              </a:rPr>
              <a:t/>
            </a:r>
            <a:br>
              <a:rPr lang="ru-RU" i="1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   </a:t>
            </a:r>
            <a:r>
              <a:rPr lang="ru-RU" i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Надеюсь Вам понравится мой </a:t>
            </a:r>
            <a:r>
              <a:rPr lang="ru-RU" i="1" dirty="0" err="1" smtClean="0">
                <a:solidFill>
                  <a:srgbClr val="FF0000"/>
                </a:solidFill>
                <a:latin typeface="+mn-lt"/>
                <a:cs typeface="Arial" pitchFamily="34" charset="0"/>
              </a:rPr>
              <a:t>Лэпбук</a:t>
            </a:r>
            <a:r>
              <a:rPr lang="ru-RU" i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 «</a:t>
            </a:r>
            <a:r>
              <a:rPr lang="ru-RU" i="1" smtClean="0">
                <a:solidFill>
                  <a:srgbClr val="FF0000"/>
                </a:solidFill>
                <a:latin typeface="+mn-lt"/>
                <a:cs typeface="Arial" pitchFamily="34" charset="0"/>
              </a:rPr>
              <a:t>Я  - исследователь</a:t>
            </a:r>
            <a:r>
              <a:rPr lang="ru-RU" i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»</a:t>
            </a:r>
            <a:endParaRPr lang="ru-RU" i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000" cap="none" dirty="0" smtClean="0">
                <a:solidFill>
                  <a:srgbClr val="002060"/>
                </a:solidFill>
              </a:rPr>
              <a:t>- </a:t>
            </a:r>
            <a:br>
              <a:rPr lang="ru-RU" sz="2000" cap="none" dirty="0" smtClean="0">
                <a:solidFill>
                  <a:srgbClr val="002060"/>
                </a:solidFill>
              </a:rPr>
            </a:br>
            <a:endParaRPr lang="ru-RU" sz="2000" cap="none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396044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Завершая работу над проектом   « Сохраним свое здоровье»  я провела эксперимент, использовала в своей работе новую форму – </a:t>
            </a:r>
            <a:r>
              <a:rPr lang="ru-RU" sz="2800" dirty="0" err="1" smtClean="0">
                <a:solidFill>
                  <a:srgbClr val="FF0000"/>
                </a:solidFill>
              </a:rPr>
              <a:t>лэпбук</a:t>
            </a:r>
            <a:r>
              <a:rPr lang="ru-RU" sz="2800" dirty="0" smtClean="0">
                <a:solidFill>
                  <a:srgbClr val="FF0000"/>
                </a:solidFill>
              </a:rPr>
              <a:t>.                              Тема:   « Спорт – здоровье».                                                            Это было увлекательно и интересно, поэтому я не стала останавливаться на достигнутом и создала еще один </a:t>
            </a:r>
            <a:r>
              <a:rPr lang="ru-RU" sz="2800" dirty="0" err="1" smtClean="0">
                <a:solidFill>
                  <a:srgbClr val="FF0000"/>
                </a:solidFill>
              </a:rPr>
              <a:t>лэпбук</a:t>
            </a:r>
            <a:r>
              <a:rPr lang="ru-RU" sz="2800" dirty="0" smtClean="0">
                <a:solidFill>
                  <a:srgbClr val="FF0000"/>
                </a:solidFill>
              </a:rPr>
              <a:t>, тема которого появилась после завершения  проекта « Я -  исследователь».</a:t>
            </a:r>
            <a:endParaRPr lang="ru-RU" sz="2800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2" descr="D:\музыка\папка мамы\сад\9мая\Новая папка\DSC001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996136"/>
            <a:ext cx="4464496" cy="250904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648071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</a:rPr>
              <a:t>              </a:t>
            </a:r>
            <a:r>
              <a:rPr lang="ru-RU" sz="2400" dirty="0" smtClean="0">
                <a:solidFill>
                  <a:srgbClr val="FF0000"/>
                </a:solidFill>
              </a:rPr>
              <a:t>Вот так выглядит первый разворот </a:t>
            </a:r>
            <a:r>
              <a:rPr lang="ru-RU" sz="2400" dirty="0" err="1" smtClean="0">
                <a:solidFill>
                  <a:srgbClr val="FF0000"/>
                </a:solidFill>
              </a:rPr>
              <a:t>Лэпбука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elen\Desktop\Новая папка\DSC015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640023" cy="501377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59216" cy="1800200"/>
          </a:xfrm>
        </p:spPr>
        <p:txBody>
          <a:bodyPr/>
          <a:lstStyle/>
          <a:p>
            <a:r>
              <a:rPr lang="ru-RU" sz="1800" dirty="0" smtClean="0">
                <a:solidFill>
                  <a:srgbClr val="FF0000"/>
                </a:solidFill>
              </a:rPr>
              <a:t>На первом развороте я разместила фотографию знаменитого химика, физика Ломоносова Михаила Васильевича , первого человека организовавшего химическую лабораторию. Дети  могут рассмотреть иллюстрации, которые представлены в виде книги, как выглядела 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 научно – учебная лаборатория при  М.В.Ломоносове.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2" name="Picture 2" descr="C:\Users\elen\Desktop\333\DSC016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704" y="2060848"/>
            <a:ext cx="7831701" cy="4401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25109063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en\Desktop\Новая папка\DSC015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480" y="1844824"/>
            <a:ext cx="7801208" cy="4536504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22313" y="332656"/>
            <a:ext cx="7772400" cy="12961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 этом же развороте, только справа,  фотографии современных химических лабораторий и кармашек с предметами, необходимыми для работы химика.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4987605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en\Desktop\Новая папка (2)\image (2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59"/>
            <a:ext cx="7206208" cy="5184227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728192"/>
          </a:xfrm>
        </p:spPr>
        <p:txBody>
          <a:bodyPr/>
          <a:lstStyle/>
          <a:p>
            <a:r>
              <a:rPr lang="ru-RU" sz="1800" dirty="0" smtClean="0">
                <a:solidFill>
                  <a:srgbClr val="FF0000"/>
                </a:solidFill>
              </a:rPr>
              <a:t>Вот так  выглядит </a:t>
            </a:r>
            <a:r>
              <a:rPr lang="ru-RU" sz="1800" dirty="0" err="1" smtClean="0">
                <a:solidFill>
                  <a:srgbClr val="FF0000"/>
                </a:solidFill>
              </a:rPr>
              <a:t>лэпбук</a:t>
            </a:r>
            <a:r>
              <a:rPr lang="ru-RU" sz="1800" dirty="0" smtClean="0">
                <a:solidFill>
                  <a:srgbClr val="FF0000"/>
                </a:solidFill>
              </a:rPr>
              <a:t> « Я -  исследователь» в развернутом виде, когда все окошки закрыты и карточки собраны. Центральная часть ЛЭПБУКА состоит                     из 4 разделов: воздух, вода, песок, и магниты. 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9228386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3322712" cy="6264696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Первый раздел:</a:t>
            </a:r>
            <a:r>
              <a:rPr lang="ru-RU" sz="4800" dirty="0" smtClean="0">
                <a:solidFill>
                  <a:srgbClr val="FF0000"/>
                </a:solidFill>
              </a:rPr>
              <a:t/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> воздух</a:t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В  этом разделе дети могут определить свойства воздуха и где он применяется.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2468" y="332656"/>
            <a:ext cx="3487924" cy="620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len\Desktop\Новая папка (2)\image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3672408" cy="4896544"/>
          </a:xfrm>
          <a:prstGeom prst="rect">
            <a:avLst/>
          </a:prstGeom>
          <a:noFill/>
        </p:spPr>
      </p:pic>
      <p:pic>
        <p:nvPicPr>
          <p:cNvPr id="4099" name="Picture 3" descr="C:\Users\elen\Desktop\Новая папка (2)\image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56792"/>
            <a:ext cx="3672408" cy="489654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16824" cy="1368152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Второй раздел: ВОДА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Дети изучают свойства воды, где используется вода.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ca21ed8-a3df-4193-b700-fd65bdc63fa0">US75DVFUYAPE-238-1248</_dlc_DocId>
    <_dlc_DocIdUrl xmlns="1ca21ed8-a3df-4193-b700-fd65bdc63fa0">
      <Url>http://www.eduportal44.ru/Makariev_EDU/Rosinka/_layouts/15/DocIdRedir.aspx?ID=US75DVFUYAPE-238-1248</Url>
      <Description>US75DVFUYAPE-238-1248</Description>
    </_dlc_DocIdUrl>
  </documentManagement>
</p:properti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CBE124FFA24FC499E738084EACFDB31" ma:contentTypeVersion="3" ma:contentTypeDescription="Создание документа." ma:contentTypeScope="" ma:versionID="4a92d37ec5035e31223ea1b483739f60">
  <xsd:schema xmlns:xsd="http://www.w3.org/2001/XMLSchema" xmlns:xs="http://www.w3.org/2001/XMLSchema" xmlns:p="http://schemas.microsoft.com/office/2006/metadata/properties" xmlns:ns2="1ca21ed8-a3df-4193-b700-fd65bdc63fa0" targetNamespace="http://schemas.microsoft.com/office/2006/metadata/properties" ma:root="true" ma:fieldsID="22f802c06e9ea538cc618eb8d5ca5258" ns2:_="">
    <xsd:import namespace="1ca21ed8-a3df-4193-b700-fd65bdc63fa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21ed8-a3df-4193-b700-fd65bdc63fa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534930-0880-4CB9-9BA0-BF764B7971F9}"/>
</file>

<file path=customXml/itemProps2.xml><?xml version="1.0" encoding="utf-8"?>
<ds:datastoreItem xmlns:ds="http://schemas.openxmlformats.org/officeDocument/2006/customXml" ds:itemID="{B162F8E4-6724-42D4-B3E7-43CE48C4158E}"/>
</file>

<file path=customXml/itemProps3.xml><?xml version="1.0" encoding="utf-8"?>
<ds:datastoreItem xmlns:ds="http://schemas.openxmlformats.org/officeDocument/2006/customXml" ds:itemID="{35B0177B-EE28-4F83-B3A8-29A2FC827135}"/>
</file>

<file path=customXml/itemProps4.xml><?xml version="1.0" encoding="utf-8"?>
<ds:datastoreItem xmlns:ds="http://schemas.openxmlformats.org/officeDocument/2006/customXml" ds:itemID="{B92EA177-1232-4C9C-B4C8-2878E23B4C5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1982</TotalTime>
  <Words>286</Words>
  <Application>Microsoft Office PowerPoint</Application>
  <PresentationFormat>Экран (4:3)</PresentationFormat>
  <Paragraphs>46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ЛЭПБУК  «Я -  ИССЛЕДОВАТЕЛЬ»    </vt:lpstr>
      <vt:lpstr>Слайд 2</vt:lpstr>
      <vt:lpstr>-  </vt:lpstr>
      <vt:lpstr>              Вот так выглядит первый разворот Лэпбука</vt:lpstr>
      <vt:lpstr>На первом развороте я разместила фотографию знаменитого химика, физика Ломоносова Михаила Васильевича , первого человека организовавшего химическую лабораторию. Дети  могут рассмотреть иллюстрации, которые представлены в виде книги, как выглядела   научно – учебная лаборатория при  М.В.Ломоносове.</vt:lpstr>
      <vt:lpstr>Слайд 6</vt:lpstr>
      <vt:lpstr>Вот так  выглядит лэпбук « Я -  исследователь» в развернутом виде, когда все окошки закрыты и карточки собраны. Центральная часть ЛЭПБУКА состоит                     из 4 разделов: воздух, вода, песок, и магниты.  . </vt:lpstr>
      <vt:lpstr>Первый раздел:  воздух  В  этом разделе дети могут определить свойства воздуха и где он применяется. </vt:lpstr>
      <vt:lpstr>Второй раздел: ВОДА Дети изучают свойства воды, где используется вода.</vt:lpstr>
      <vt:lpstr>Так выглядят раскрытые кармашки  Загадки про воду с иллюстрациями в виде книжки- раскладушки. </vt:lpstr>
      <vt:lpstr>  Игра «Где используется вода» в виде цветка.                           Каждый лепесток с картинками, он открывается и дети видят где используют воду. </vt:lpstr>
      <vt:lpstr>Дидактическая игра с применением картинок                           «Что растворяет вода» </vt:lpstr>
      <vt:lpstr>Далее  третий раздел:  песок  </vt:lpstr>
      <vt:lpstr>Раскрытые кармашки выглядят так:  книжка – раскладушка «Строим из песка», дидактическая игра « Нарисуй на песке»  </vt:lpstr>
      <vt:lpstr>На странице дети видят, где применяется песок, какие изделия изготовляют при помощи песка. Также дети могут при помощи лупы рассмотреть песок, глину. Узнать что это, из чего состоит песок. </vt:lpstr>
      <vt:lpstr> Четвертый раздел: Эти чудесные магниты.  Дети узнают свойства магнитов, где применяют магниты. </vt:lpstr>
      <vt:lpstr>Интересная книжка с живыми картинками</vt:lpstr>
      <vt:lpstr>Раскрывая кармашки мы видим интересные задания</vt:lpstr>
      <vt:lpstr>Игра с магнитами                      « Что притягивает магнит».                      Дети самостоятельно  пробуют и определяют, что притягивает магнит, а что нет. </vt:lpstr>
      <vt:lpstr>   Завершая лэпбук мы видим картотеку исследований</vt:lpstr>
      <vt:lpstr>Спасибо за внимание!    Надеюсь Вам понравится мой Лэпбук «Я  - исследователь»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elen</cp:lastModifiedBy>
  <cp:revision>206</cp:revision>
  <dcterms:created xsi:type="dcterms:W3CDTF">2011-08-02T23:19:04Z</dcterms:created>
  <dcterms:modified xsi:type="dcterms:W3CDTF">2016-12-22T04:50:44Z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2045241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  <property fmtid="{D5CDD505-2E9C-101B-9397-08002B2CF9AE}" pid="5" name="ContentTypeId">
    <vt:lpwstr>0x0101006CBE124FFA24FC499E738084EACFDB31</vt:lpwstr>
  </property>
  <property fmtid="{D5CDD505-2E9C-101B-9397-08002B2CF9AE}" pid="6" name="_dlc_DocIdItemGuid">
    <vt:lpwstr>b5843910-05d6-4351-a57f-40c33a894a21</vt:lpwstr>
  </property>
</Properties>
</file>