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1F7D17AAC9B84D9B10D0E7E91C15BE" ma:contentTypeVersion="2" ma:contentTypeDescription="Создание документа." ma:contentTypeScope="" ma:versionID="2ac0aaf2266523265383f9f0baf518bd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37d2bbe8966a65f4271685c3f2b8cf6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A5D02F-AE00-4A24-B55A-EEFBC973DAD1}"/>
</file>

<file path=customXml/itemProps2.xml><?xml version="1.0" encoding="utf-8"?>
<ds:datastoreItem xmlns:ds="http://schemas.openxmlformats.org/officeDocument/2006/customXml" ds:itemID="{871CC1FB-83E8-473D-B932-1E4B7B9BF2C1}"/>
</file>

<file path=customXml/itemProps3.xml><?xml version="1.0" encoding="utf-8"?>
<ds:datastoreItem xmlns:ds="http://schemas.openxmlformats.org/officeDocument/2006/customXml" ds:itemID="{079EF452-3BDC-4CDB-9351-C921A0EE46A0}"/>
</file>

<file path=customXml/itemProps4.xml><?xml version="1.0" encoding="utf-8"?>
<ds:datastoreItem xmlns:ds="http://schemas.openxmlformats.org/officeDocument/2006/customXml" ds:itemID="{88E27583-E5BE-451F-BDE5-B67C2EB20486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0x010100D71F7D17AAC9B84D9B10D0E7E91C15BE</vt:lpwstr>
  </property>
</Properties>
</file>