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sldIdLst>
    <p:sldId id="256" r:id="rId2"/>
    <p:sldId id="259" r:id="rId3"/>
    <p:sldId id="277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8" r:id="rId2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05" autoAdjust="0"/>
    <p:restoredTop sz="94660"/>
  </p:normalViewPr>
  <p:slideViewPr>
    <p:cSldViewPr>
      <p:cViewPr>
        <p:scale>
          <a:sx n="63" d="100"/>
          <a:sy n="63" d="100"/>
        </p:scale>
        <p:origin x="-1122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45F7D-E91D-4816-866B-995D5727BEF7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F41C7-9FCB-48FF-AD5B-730D65375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6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41C7-9FCB-48FF-AD5B-730D65375DA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80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41C7-9FCB-48FF-AD5B-730D65375DA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44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22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67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3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72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53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14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5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3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04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7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6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2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8.jpe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7.wdp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1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8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6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53674" y="548680"/>
            <a:ext cx="35670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Карта родного края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3887" y="2121404"/>
            <a:ext cx="8736957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достопримечательностей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посёлка</a:t>
            </a:r>
          </a:p>
          <a:p>
            <a:pPr algn="ctr"/>
            <a:r>
              <a:rPr lang="ru-RU" sz="40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Любимовка</a:t>
            </a:r>
            <a:endParaRPr lang="ru-RU" sz="4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8462" y="5229200"/>
            <a:ext cx="1247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2016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год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2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СЪЁМКИ\Празднование Дня посёлка\Фото для инета\20120729123250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688882"/>
            <a:ext cx="3349573" cy="1884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70565" y="557972"/>
            <a:ext cx="72008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742637"/>
            <a:ext cx="17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Памятный знак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1" name="Picture 7" descr="D:\Тос 2013\Для конкурса ТОС 2013\Подготовка праздника\IMG_31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28" b="24170"/>
          <a:stretch/>
        </p:blipFill>
        <p:spPr bwMode="auto">
          <a:xfrm>
            <a:off x="352308" y="1680661"/>
            <a:ext cx="4219691" cy="2618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88222" y="4566300"/>
            <a:ext cx="45048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Памятный знак в честь основания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1947 году п.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Любимовка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был открыт 29 июля 2012 года 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 праздновании 65-летия посёлка.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МОИ СЪЁМКИ\Празднование Дня посёлка\С Аришиной камеры\M2U00070(4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7353" r="8088"/>
          <a:stretch/>
        </p:blipFill>
        <p:spPr bwMode="auto">
          <a:xfrm>
            <a:off x="6412972" y="3318719"/>
            <a:ext cx="2518630" cy="1810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D:\МОИ СЪЁМКИ\День поселка Любимовка 2013\20130728091658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19"/>
          <a:stretch/>
        </p:blipFill>
        <p:spPr bwMode="auto">
          <a:xfrm>
            <a:off x="5076056" y="4725144"/>
            <a:ext cx="2376264" cy="1395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090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39" y="557972"/>
            <a:ext cx="72008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8479" y="620999"/>
            <a:ext cx="2959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Храм святого блаженного </a:t>
            </a:r>
          </a:p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Симона </a:t>
            </a:r>
            <a:r>
              <a:rPr lang="ru-RU" sz="2000" b="1" dirty="0" err="1" smtClean="0">
                <a:latin typeface="Arial Narrow" pitchFamily="34" charset="0"/>
                <a:cs typeface="Arial" pitchFamily="34" charset="0"/>
              </a:rPr>
              <a:t>Юрьевецкого</a:t>
            </a:r>
            <a:endParaRPr lang="ru-RU" sz="2000" b="1" dirty="0" smtClean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076" name="Picture 4" descr="G:\С моего компа\ТОС\ТОС Любимовка\Храм, приход, батюшка\Фото храма разных лет\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19641" r="6483" b="13615"/>
          <a:stretch/>
        </p:blipFill>
        <p:spPr bwMode="auto">
          <a:xfrm>
            <a:off x="5164424" y="1740086"/>
            <a:ext cx="3138095" cy="1899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D:\ФОТОГРАФИИ\июнь 2013\IMG_45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7"/>
          <a:stretch/>
        </p:blipFill>
        <p:spPr bwMode="auto">
          <a:xfrm>
            <a:off x="493201" y="1673085"/>
            <a:ext cx="3937341" cy="2589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99755" y="4313340"/>
            <a:ext cx="657821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Молебный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дом в посёлке был открыт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стараниями жителей в марте 1995 года.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2008 года в приходе появился свой батюшка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иерей Михаил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Митюшев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2009 г. возведена колокольня,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молебный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дом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становиться храмом св. блаж. Симона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Юрьевецкого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dirty="0"/>
          </a:p>
        </p:txBody>
      </p:sp>
      <p:pic>
        <p:nvPicPr>
          <p:cNvPr id="1026" name="Picture 2" descr="G:\С моего компа\ТОС\ТОС Любимовка\Храм, приход, батюшка\Крещение\DSCF346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r="483"/>
          <a:stretch/>
        </p:blipFill>
        <p:spPr bwMode="auto">
          <a:xfrm>
            <a:off x="6286933" y="4080271"/>
            <a:ext cx="2267206" cy="1731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5164424" y="3677529"/>
            <a:ext cx="3593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Молебный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дом. Фото 2007 года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5441" y="5837415"/>
            <a:ext cx="1150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о. Михаил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0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444" y="557972"/>
            <a:ext cx="72008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8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690704"/>
            <a:ext cx="2616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Зелёный мыс. Беседка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70" name="Picture 6" descr="D:\ФОТОГРАФИИ\Посёлок\Дома улиц\Центр Набер Строит Переулок Цен Володина\IMG_42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"/>
          <a:stretch/>
        </p:blipFill>
        <p:spPr bwMode="auto">
          <a:xfrm>
            <a:off x="479488" y="1787255"/>
            <a:ext cx="3876488" cy="2724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 descr="D:\ФОТОГРАФИИ\Посёлок\Дома улиц\Центр Набер Строит Переулок Цен Володина\IMG_42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755" y="1787255"/>
            <a:ext cx="2692589" cy="2019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65045" y="4729432"/>
            <a:ext cx="55054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«Зелёный мыс» излюбленное место отдыха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жителей и гостей п.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Любимовка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2011 году молодёжь посёлка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построила здесь красивую беседку.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ФОТОГРАФИИ\Фотик 2012 разобрать\Лето 2012\IMG_29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367" b="23666"/>
          <a:stretch/>
        </p:blipFill>
        <p:spPr bwMode="auto">
          <a:xfrm>
            <a:off x="5937966" y="4050193"/>
            <a:ext cx="2605224" cy="1827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090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565" y="557972"/>
            <a:ext cx="72008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9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2740" y="646772"/>
            <a:ext cx="2557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«Сенькина Деревня» - </a:t>
            </a:r>
          </a:p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ул. Сосновая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D:\Михаил\Desktop\Безымянны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8" t="14706" r="6890" b="16761"/>
          <a:stretch/>
        </p:blipFill>
        <p:spPr bwMode="auto">
          <a:xfrm>
            <a:off x="391209" y="1770322"/>
            <a:ext cx="4793855" cy="2869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D:\Михаил\Desktop\Сеньнин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2" t="14705" r="1165" b="31142"/>
          <a:stretch/>
        </p:blipFill>
        <p:spPr bwMode="auto">
          <a:xfrm>
            <a:off x="5544956" y="1968491"/>
            <a:ext cx="3115087" cy="2324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31733" y="5013176"/>
            <a:ext cx="8029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Одна из улиц поселка в народе называется «Сенькина деревня».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Первый дом на этой улице поставил в 1954 году,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ныне покойный ветеран ВОВ Семен Иванович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Лукоянов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8454" y="4454967"/>
            <a:ext cx="2111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Дом С.И.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Лукоянова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4" y="559627"/>
            <a:ext cx="98009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4716" y="744292"/>
            <a:ext cx="2557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Автобусная остановка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034" y="5210991"/>
            <a:ext cx="62352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Остановка построена в конце 80-х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Созиновым Н.Г., и вот уже  более четверти века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встречает и провожает жителей и гостей посёлка.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D:\МОИ СЪЁМКИ\Семейной песни 1.02.14\20140201111543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/>
          <a:stretch/>
        </p:blipFill>
        <p:spPr bwMode="auto">
          <a:xfrm>
            <a:off x="4355977" y="1709138"/>
            <a:ext cx="3024335" cy="1784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 descr="D:\МОИ СЪЁМКИ\Семейной песни 1.02.14\20140201112054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4" t="20980" r="28693" b="15334"/>
          <a:stretch/>
        </p:blipFill>
        <p:spPr bwMode="auto">
          <a:xfrm>
            <a:off x="5504112" y="3701164"/>
            <a:ext cx="2916879" cy="177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МОИ СЪЁМКИ\Концерт 8 марта 2015г. Любимовка\DSC008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9213" r="27324" b="11705"/>
          <a:stretch/>
        </p:blipFill>
        <p:spPr bwMode="auto">
          <a:xfrm>
            <a:off x="548679" y="1674204"/>
            <a:ext cx="3254257" cy="3470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72983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686" y="537707"/>
            <a:ext cx="98009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11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0475" y="690704"/>
            <a:ext cx="222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Студия «</a:t>
            </a:r>
            <a:r>
              <a:rPr lang="ru-RU" sz="2000" b="1" dirty="0" err="1" smtClean="0">
                <a:latin typeface="Arial Narrow" pitchFamily="34" charset="0"/>
                <a:cs typeface="Arial" pitchFamily="34" charset="0"/>
              </a:rPr>
              <a:t>Пересвет</a:t>
            </a:r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 descr="D:\ФОТОГРАФИИ\Посёлок\Дома улиц\Центр Набер Строит Переулок Цен Володина\IMG_42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5"/>
          <a:stretch/>
        </p:blipFill>
        <p:spPr bwMode="auto">
          <a:xfrm>
            <a:off x="467544" y="1709676"/>
            <a:ext cx="3715375" cy="2477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1" name="Picture 5" descr="D:\Тос 2013\Для конкурса ТОС 2013\Пасха 2013\20130505125855(1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4" t="13276" r="9822"/>
          <a:stretch/>
        </p:blipFill>
        <p:spPr bwMode="auto">
          <a:xfrm>
            <a:off x="6338738" y="4077072"/>
            <a:ext cx="2389644" cy="1743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84498" y="4242022"/>
            <a:ext cx="56665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 2010 года здесь, в здании бывшего детсада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занимается и дает  свои представления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детская  православная студия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Пересвет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организованная при храме п.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Любимовка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Студия дважды занимала 2 место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областном конкурсе «Вифлеемская звезда»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Михаил\Desktop\Для Дани Куфтина\201108221142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00" y="1723521"/>
            <a:ext cx="3462691" cy="1947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005921" y="5842460"/>
            <a:ext cx="2929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Танцевальная группа студии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0739" y="3723057"/>
            <a:ext cx="381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Пасхальное представление 2011 года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8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39" y="557972"/>
            <a:ext cx="98009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12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3" y="619527"/>
            <a:ext cx="2888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Торговый центр.</a:t>
            </a:r>
          </a:p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 Магазин «Горячий хлеб»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G:\С моего компа\ТОС\ТОС Любимовка\Строения\Магази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" t="18032" r="38697" b="33990"/>
          <a:stretch/>
        </p:blipFill>
        <p:spPr bwMode="auto">
          <a:xfrm>
            <a:off x="427940" y="1700806"/>
            <a:ext cx="4144060" cy="2439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G:\С моего компа\ТОС\ТОС Любимовка\История\Фото из истории\Строительство торгового центр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b="24405"/>
          <a:stretch/>
        </p:blipFill>
        <p:spPr bwMode="auto">
          <a:xfrm>
            <a:off x="5117371" y="1700808"/>
            <a:ext cx="3441937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D:\МОИ СЪЁМКИ\Фильм о посёлке\Магазин\Часть_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87"/>
          <a:stretch/>
        </p:blipFill>
        <p:spPr bwMode="auto">
          <a:xfrm>
            <a:off x="5625289" y="4128535"/>
            <a:ext cx="2426099" cy="1690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157462" y="3421487"/>
            <a:ext cx="3361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Строительство торгового центра.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Фото 1990 года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512" y="4365104"/>
            <a:ext cx="54930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Торговый центр был пущен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эксплуатацию в 1992 году.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Затем в нем работало 4 магазина.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Магазин «Горячий хлеб» в здании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торгового центра существует с 1995 года.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5289" y="5874249"/>
            <a:ext cx="2543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Магазин «Горячий хлеб»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83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4" y="506038"/>
            <a:ext cx="98009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13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1536" y="690704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Магазин «Светлана»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 descr="D:\ФОТОГРАФИИ\Посёлок\Дома улиц\IMG_40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395536" y="1700808"/>
            <a:ext cx="3840075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D:\ФОТОГРАФИИ\Посёлок\Магазин Светлана\SDC105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0" b="11322"/>
          <a:stretch/>
        </p:blipFill>
        <p:spPr bwMode="auto">
          <a:xfrm>
            <a:off x="4696959" y="1731790"/>
            <a:ext cx="2316607" cy="142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D:\МОИ СЪЁМКИ\юбилей татьяны поповой\DSCN41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0" b="7242"/>
          <a:stretch/>
        </p:blipFill>
        <p:spPr bwMode="auto">
          <a:xfrm>
            <a:off x="5508104" y="2914788"/>
            <a:ext cx="2681641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 descr="D:\ФОТОГРАФИИ\Посёлок\Магазин Светлана\SDC105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6"/>
          <a:stretch/>
        </p:blipFill>
        <p:spPr bwMode="auto">
          <a:xfrm>
            <a:off x="6412972" y="4365104"/>
            <a:ext cx="2258828" cy="1503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60034" y="4437112"/>
            <a:ext cx="53940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Магазин «Светлана» предпринимателя </a:t>
            </a:r>
          </a:p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Коробейничева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Олега Валентиновича 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открылся в новом здании в 2012 году.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магазине есть продовольственный и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промтоварный отделы и прекрасное кафе.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83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155" y="537707"/>
            <a:ext cx="98009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14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922" y="690704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Дом Н.Г. Созинова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1" name="Picture 3" descr="E:\Любимовка\Фото из истории\Арболитовый дом построеный ПМК-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3" t="7697" r="4209" b="16440"/>
          <a:stretch/>
        </p:blipFill>
        <p:spPr bwMode="auto">
          <a:xfrm>
            <a:off x="5178495" y="1693439"/>
            <a:ext cx="3341080" cy="257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96406" y="5085184"/>
            <a:ext cx="8551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Дом искусного резчика по дереву Созинова Николая Гавриловича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украшение посёлка. В районном конкурсе на лучший дом в 1999 году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дом занял второе место, а хозяин был награждён денежной премией.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7355" y="4365104"/>
            <a:ext cx="2602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Созинов Н.Г. возле дома.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Фото 1990 года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:\ФОТОГРАФИИ\Посёлок\Конкурсы домов, цветов 2012\DSCN14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7873" r="10029" b="5744"/>
          <a:stretch/>
        </p:blipFill>
        <p:spPr bwMode="auto">
          <a:xfrm>
            <a:off x="637952" y="1677929"/>
            <a:ext cx="3934047" cy="3051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72983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ГРАФИИ\Посёлок\Любимовка\P1010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90816"/>
            <a:ext cx="2973694" cy="2230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70564" y="557972"/>
            <a:ext cx="942175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723" y="742637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Остров «Лопата»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 descr="G:\С моего компа\ТОС\ТОС Любимовка\Любимовка, Природа\Любимовка и дороиня из космоса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3620" b="33704"/>
          <a:stretch/>
        </p:blipFill>
        <p:spPr bwMode="auto">
          <a:xfrm>
            <a:off x="438376" y="1731924"/>
            <a:ext cx="3470419" cy="2995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011308" y="2536620"/>
            <a:ext cx="113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о. Лопата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3325" y="3716528"/>
            <a:ext cx="161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п. </a:t>
            </a:r>
            <a:r>
              <a:rPr lang="ru-RU" b="1" dirty="0" err="1" smtClean="0">
                <a:solidFill>
                  <a:schemeClr val="bg1"/>
                </a:solidFill>
              </a:rPr>
              <a:t>Любимовка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629" y="3682650"/>
            <a:ext cx="139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п. </a:t>
            </a:r>
            <a:r>
              <a:rPr lang="ru-RU" b="1" dirty="0" err="1" smtClean="0">
                <a:solidFill>
                  <a:schemeClr val="bg2"/>
                </a:solidFill>
              </a:rPr>
              <a:t>Дорогиня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9219" name="Picture 3" descr="D:\ФОТОГРАФИИ\Посёлок\Старые фото\Для выставки\Сеноко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62" y="3007299"/>
            <a:ext cx="2555230" cy="1720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320995" y="4889593"/>
            <a:ext cx="76584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Остров «Лопата» находится в устье реки «Черный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Лух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».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Остров – популярное место отдыха, сбора грибов  и рыбалки.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Раньше на острове  сушили сено, ставили стога,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а зимой по льду перевозили его в посёлок.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08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6729" y="321372"/>
            <a:ext cx="8372003" cy="101201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4652" y="349796"/>
            <a:ext cx="83240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Посёлок </a:t>
            </a:r>
            <a:r>
              <a:rPr lang="ru-RU" sz="48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Любимовка</a:t>
            </a:r>
            <a:endParaRPr lang="ru-RU" sz="4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Михаил\полет Кострома- Любимовка\IMG_79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53"/>
          <a:stretch/>
        </p:blipFill>
        <p:spPr bwMode="auto">
          <a:xfrm>
            <a:off x="435547" y="1544579"/>
            <a:ext cx="8272906" cy="4482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9651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МОИ СЪЁМКИ\для Шехловой\Презентация для Шехловой\Для презентации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74" y="506215"/>
            <a:ext cx="6768223" cy="44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9" y="5013176"/>
            <a:ext cx="8684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Поселок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Любимовка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Макарьевского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района Костромской области 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входит в состав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Горчухинского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сельского поселения.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Основан в 1947 году на левом берегу реки Чёрный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Лух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при впадении её в реку Унжа.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0973" y="3650228"/>
            <a:ext cx="2418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/>
              <a:t>Горчухинское</a:t>
            </a:r>
            <a:r>
              <a:rPr lang="ru-RU" sz="1200" dirty="0" smtClean="0"/>
              <a:t> сельское поселение</a:t>
            </a:r>
            <a:endParaRPr lang="ru-RU" sz="1200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3076076" y="3863196"/>
            <a:ext cx="173978" cy="18273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29947" y="3927228"/>
            <a:ext cx="164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п. </a:t>
            </a:r>
            <a:r>
              <a:rPr lang="ru-RU" b="1" dirty="0" err="1" smtClean="0">
                <a:solidFill>
                  <a:srgbClr val="FF0000"/>
                </a:solidFill>
              </a:rPr>
              <a:t>Любимовка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9522" y="1742093"/>
            <a:ext cx="2173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Макарьевский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район</a:t>
            </a:r>
            <a:endParaRPr lang="ru-RU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ихаил\полет Кострома- Любимовка\IMG_79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3" t="17507" r="31120" b="21224"/>
          <a:stretch/>
        </p:blipFill>
        <p:spPr bwMode="auto">
          <a:xfrm>
            <a:off x="-11718" y="1"/>
            <a:ext cx="9178179" cy="685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Скругленный прямоугольник 6"/>
          <p:cNvSpPr/>
          <p:nvPr/>
        </p:nvSpPr>
        <p:spPr>
          <a:xfrm>
            <a:off x="385997" y="321373"/>
            <a:ext cx="8372003" cy="119302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8892" y="130232"/>
            <a:ext cx="873695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32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32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4893" y="4581128"/>
            <a:ext cx="3016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2448" y="4581128"/>
            <a:ext cx="3016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0762" y="4211796"/>
            <a:ext cx="3016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4102744"/>
            <a:ext cx="3016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3512" y="3921223"/>
            <a:ext cx="3016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8458" y="4102744"/>
            <a:ext cx="3016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40" y="2605554"/>
            <a:ext cx="3016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1830" y="2403307"/>
            <a:ext cx="3016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2320" y="2033975"/>
            <a:ext cx="3016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24574" y="4529431"/>
            <a:ext cx="4187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7586" y="4105889"/>
            <a:ext cx="4187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8053" y="4581128"/>
            <a:ext cx="4187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3562" y="4583070"/>
            <a:ext cx="4187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355" y="5440905"/>
            <a:ext cx="4187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701" y="3551891"/>
            <a:ext cx="4187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3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352" y="557972"/>
            <a:ext cx="7200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ru-RU" sz="4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G:\С моего компа\ТОС\ТОС Любимовка\История\Фото из истории\Первый дом на территории Любимов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94465"/>
            <a:ext cx="3888432" cy="2872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G:\С моего компа\Старые фото поселка\Кордон в заводи Дорогиня построен в 1937 г  лесничеством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94465"/>
            <a:ext cx="2949589" cy="2151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147348" y="321373"/>
            <a:ext cx="23102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Первый дом </a:t>
            </a:r>
          </a:p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на территории </a:t>
            </a:r>
          </a:p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будущего </a:t>
            </a:r>
          </a:p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посёлка </a:t>
            </a:r>
            <a:r>
              <a:rPr lang="ru-RU" sz="2000" b="1" dirty="0" err="1" smtClean="0">
                <a:latin typeface="Arial Narrow" pitchFamily="34" charset="0"/>
                <a:cs typeface="Arial" pitchFamily="34" charset="0"/>
              </a:rPr>
              <a:t>Любимовка</a:t>
            </a:r>
            <a:endParaRPr lang="ru-RU" sz="2000" b="1" dirty="0" smtClean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5087" y="4216071"/>
            <a:ext cx="3365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«Кордон в заводи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Дорогиня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построен в 1937 году».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Фото 50-х годов М. А.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Держалова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606" y="5308272"/>
            <a:ext cx="8637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Дом построен в 1937 году, ещё до возникновения посёлка.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Долгие годы в нём находилась контора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Чернолуховского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лесничества.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4877791"/>
            <a:ext cx="1640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Фото 1990 года</a:t>
            </a:r>
          </a:p>
        </p:txBody>
      </p:sp>
    </p:spTree>
    <p:extLst>
      <p:ext uri="{BB962C8B-B14F-4D97-AF65-F5344CB8AC3E}">
        <p14:creationId xmlns:p14="http://schemas.microsoft.com/office/powerpoint/2010/main" val="27177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352" y="557972"/>
            <a:ext cx="72008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1301" y="3458197"/>
            <a:ext cx="2327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Барак. 50-е годы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Фото М. А.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Держалова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G:\С моего компа\Старые фото поселка\Барак 50-е год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05" y="1687814"/>
            <a:ext cx="2682734" cy="1741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G:\С моего компа\ТОС\ТОС Любимовка\История\Фото из истории\Рисунок барака постр-го в 1939 году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10"/>
          <a:stretch/>
        </p:blipFill>
        <p:spPr bwMode="auto">
          <a:xfrm>
            <a:off x="5976956" y="4104632"/>
            <a:ext cx="2516407" cy="1536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1161120" y="557972"/>
            <a:ext cx="2335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Барак построенный </a:t>
            </a:r>
          </a:p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в 1939 году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E:\Любимовка\Фото Е.Рогова\Часть_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6"/>
          <a:stretch/>
        </p:blipFill>
        <p:spPr bwMode="auto">
          <a:xfrm>
            <a:off x="599188" y="1736544"/>
            <a:ext cx="3900804" cy="267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23528" y="4509120"/>
            <a:ext cx="8820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бараке жили семьи работающих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Чернолуховском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лесничестве в 40-е годы.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 1976 года по 2005 в нем располагалась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контора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Чернолуховского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опытного лесхоза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института химизации лесного хозяйства.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3070" y="5670961"/>
            <a:ext cx="1871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Рисунок барака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 фото 1963 года.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2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39" y="557972"/>
            <a:ext cx="72008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690704"/>
            <a:ext cx="245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Парк пос. </a:t>
            </a:r>
            <a:r>
              <a:rPr lang="ru-RU" sz="2000" b="1" dirty="0" err="1" smtClean="0">
                <a:latin typeface="Arial Narrow" pitchFamily="34" charset="0"/>
                <a:cs typeface="Arial" pitchFamily="34" charset="0"/>
              </a:rPr>
              <a:t>Любимовка</a:t>
            </a:r>
            <a:endParaRPr lang="ru-RU" sz="2000" b="1" dirty="0" smtClean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4" name="Picture 6" descr="D:\Тос 2013\Для конкурса ТОС 2013\День Любимовки\Концерт\IMG_45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" b="13453"/>
          <a:stretch/>
        </p:blipFill>
        <p:spPr bwMode="auto">
          <a:xfrm>
            <a:off x="5249451" y="1695285"/>
            <a:ext cx="2985660" cy="187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D:\Тос 2013\Для конкурса ТОС 2013\День Любимовки\IMG_45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7"/>
          <a:stretch/>
        </p:blipFill>
        <p:spPr bwMode="auto">
          <a:xfrm>
            <a:off x="435079" y="1695285"/>
            <a:ext cx="4414570" cy="2952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65671" y="4797152"/>
            <a:ext cx="8421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Наш парк - это нетронутый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при строительстве посёлка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участок леса на берегу реки Чёрный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Лух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парке проходят праздники «Дни посёлка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Любимовка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МОИ СЪЁМКИ\Празднование Дня посёлка\Фото для инета\20120729143552(1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94" y="3789040"/>
            <a:ext cx="3176353" cy="1786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22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39" y="563465"/>
            <a:ext cx="72008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321373"/>
            <a:ext cx="24769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Контора </a:t>
            </a:r>
          </a:p>
          <a:p>
            <a:r>
              <a:rPr lang="ru-RU" sz="2000" b="1" dirty="0" err="1" smtClean="0">
                <a:latin typeface="Arial Narrow" pitchFamily="34" charset="0"/>
                <a:cs typeface="Arial" pitchFamily="34" charset="0"/>
              </a:rPr>
              <a:t>Чернолуховского</a:t>
            </a:r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 </a:t>
            </a:r>
          </a:p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филиала </a:t>
            </a:r>
          </a:p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ГП «</a:t>
            </a:r>
            <a:r>
              <a:rPr lang="ru-RU" sz="2000" b="1" dirty="0" err="1" smtClean="0">
                <a:latin typeface="Arial Narrow" pitchFamily="34" charset="0"/>
                <a:cs typeface="Arial" pitchFamily="34" charset="0"/>
              </a:rPr>
              <a:t>Костромахозлес</a:t>
            </a:r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G:\С моего компа\ТОС\ТОС Любимовка\Строения\P10104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21300"/>
            <a:ext cx="4414998" cy="293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79539" y="4797152"/>
            <a:ext cx="84143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Со времени постройки здания, в 2005 году, до закрытия организации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2007, в здании работал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Чернолуховский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опытный лесхоз».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 2007 года здесь располагается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Чернолуховский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филиал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ГП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Костромахозлес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 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Чернолуховское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лесничество.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ФОТОГРАФИИ\Посёлок\2013 фото\IMG_4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92" y="2083963"/>
            <a:ext cx="3024713" cy="2268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09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39" y="563465"/>
            <a:ext cx="72008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690704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  <a:cs typeface="Arial" pitchFamily="34" charset="0"/>
              </a:rPr>
              <a:t>Библиотека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7944" y="321373"/>
            <a:ext cx="4690056" cy="113877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2936" y="188640"/>
            <a:ext cx="5220072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достопримечательностей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родного посёлка</a:t>
            </a:r>
            <a:endParaRPr lang="ru-RU" sz="2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 descr="G:\С моего компа\ТОС\ТОС Любимовка\Строения\Библиоте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r="5835" b="12188"/>
          <a:stretch/>
        </p:blipFill>
        <p:spPr bwMode="auto">
          <a:xfrm>
            <a:off x="354738" y="1725663"/>
            <a:ext cx="4073246" cy="2934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04328" y="4797152"/>
            <a:ext cx="89121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Библиотека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Любимовке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открыта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декабре 1986 года, как филиал № 23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Макарьевской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ЦБС.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 1988 года размещается в доме №14 по ул. Центральной.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Библиотекарем с основания работает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Наталия Витальевна Афанасьева.</a:t>
            </a:r>
          </a:p>
        </p:txBody>
      </p:sp>
      <p:pic>
        <p:nvPicPr>
          <p:cNvPr id="11" name="Picture 2" descr="D:\Михаил\Desktop\Я и библиотека\Март 2014\IMG_5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13" y="1725662"/>
            <a:ext cx="2366912" cy="1775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D:\Михаил\Desktop\Я и библиотека\Фото069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/>
          <a:stretch/>
        </p:blipFill>
        <p:spPr bwMode="auto">
          <a:xfrm>
            <a:off x="6041969" y="3284984"/>
            <a:ext cx="2452994" cy="1653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0902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ca21ed8-a3df-4193-b700-fd65bdc63fa0">US75DVFUYAPE-464-90</_dlc_DocId>
    <_dlc_DocIdUrl xmlns="1ca21ed8-a3df-4193-b700-fd65bdc63fa0">
      <Url>http://www.eduportal44.ru/Makariev_EDU/Dorog/OF/_layouts/15/DocIdRedir.aspx?ID=US75DVFUYAPE-464-90</Url>
      <Description>US75DVFUYAPE-464-90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BF02CEFC865354182798E134BCCE5FC" ma:contentTypeVersion="2" ma:contentTypeDescription="Создание документа." ma:contentTypeScope="" ma:versionID="76a0a6c0fbfe2c4f82fbe526c320b832">
  <xsd:schema xmlns:xsd="http://www.w3.org/2001/XMLSchema" xmlns:xs="http://www.w3.org/2001/XMLSchema" xmlns:p="http://schemas.microsoft.com/office/2006/metadata/properties" xmlns:ns2="1ca21ed8-a3df-4193-b700-fd65bdc63fa0" targetNamespace="http://schemas.microsoft.com/office/2006/metadata/properties" ma:root="true" ma:fieldsID="95c7e6b942c3ba222a8b57c4991aa82f" ns2:_="">
    <xsd:import namespace="1ca21ed8-a3df-4193-b700-fd65bdc63fa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21ed8-a3df-4193-b700-fd65bdc63fa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24E600-4EF9-44C2-AC90-6B79D9A2BCD7}"/>
</file>

<file path=customXml/itemProps2.xml><?xml version="1.0" encoding="utf-8"?>
<ds:datastoreItem xmlns:ds="http://schemas.openxmlformats.org/officeDocument/2006/customXml" ds:itemID="{A9D31223-9746-4074-86F5-720B1C58C725}"/>
</file>

<file path=customXml/itemProps3.xml><?xml version="1.0" encoding="utf-8"?>
<ds:datastoreItem xmlns:ds="http://schemas.openxmlformats.org/officeDocument/2006/customXml" ds:itemID="{C8D78BEA-BC05-40F7-99FB-D33629508410}"/>
</file>

<file path=customXml/itemProps4.xml><?xml version="1.0" encoding="utf-8"?>
<ds:datastoreItem xmlns:ds="http://schemas.openxmlformats.org/officeDocument/2006/customXml" ds:itemID="{BADFC571-C13D-4283-BC39-E2D45D2537B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763</Words>
  <Application>Microsoft Office PowerPoint</Application>
  <PresentationFormat>Экран (4:3)</PresentationFormat>
  <Paragraphs>185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15</cp:revision>
  <cp:lastPrinted>2015-03-08T15:37:32Z</cp:lastPrinted>
  <dcterms:created xsi:type="dcterms:W3CDTF">2015-02-25T09:14:00Z</dcterms:created>
  <dcterms:modified xsi:type="dcterms:W3CDTF">2016-04-06T06:44:17Z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0x010100CBF02CEFC865354182798E134BCCE5FC</vt:lpwstr>
  </property>
  <property fmtid="{D5CDD505-2E9C-101B-9397-08002B2CF9AE}" pid="3" name="_dlc_DocIdItemGuid">
    <vt:lpwstr>6eec696a-e87f-4fe5-88e2-b8a5c5bd62da</vt:lpwstr>
  </property>
</Properties>
</file>