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9" r:id="rId4"/>
    <p:sldId id="270" r:id="rId5"/>
    <p:sldId id="271" r:id="rId6"/>
    <p:sldId id="272" r:id="rId7"/>
    <p:sldId id="258" r:id="rId8"/>
    <p:sldId id="273" r:id="rId9"/>
    <p:sldId id="261" r:id="rId10"/>
    <p:sldId id="256" r:id="rId11"/>
    <p:sldId id="260" r:id="rId12"/>
    <p:sldId id="274" r:id="rId13"/>
    <p:sldId id="263" r:id="rId14"/>
    <p:sldId id="264" r:id="rId15"/>
    <p:sldId id="266" r:id="rId16"/>
    <p:sldId id="275" r:id="rId17"/>
    <p:sldId id="268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ustclickit.ru/flash/girl/girl%20%285318%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37112"/>
            <a:ext cx="2518081" cy="21010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77048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экзаменов в 10.00. по МСК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412776"/>
            <a:ext cx="813690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прибытия в ППЭ не позднее 9.30.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420888"/>
            <a:ext cx="828092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ЗАБЫТЬ!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Паспорт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Гелиевую ручку (лучше несколько)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0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</a:t>
            </a:r>
            <a:r>
              <a:rPr lang="ru-RU" sz="44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ОГЭ</a:t>
            </a:r>
            <a:endParaRPr lang="ru-RU" sz="44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 l="6361" t="19313" r="32208" b="35406"/>
          <a:stretch>
            <a:fillRect/>
          </a:stretch>
        </p:blipFill>
        <p:spPr bwMode="auto">
          <a:xfrm>
            <a:off x="323528" y="1556792"/>
            <a:ext cx="851416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361" t="38016" r="31655" b="20641"/>
          <a:stretch>
            <a:fillRect/>
          </a:stretch>
        </p:blipFill>
        <p:spPr bwMode="auto">
          <a:xfrm>
            <a:off x="323527" y="476672"/>
            <a:ext cx="844893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us.v-cdn.net/6025126/uploads/FileUpload/5c/9a83b8b9d74430c183453647d152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07003"/>
            <a:ext cx="3240360" cy="29919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96944" cy="6186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день проведения экзамена в ППЭ запрещается:</a:t>
            </a:r>
            <a:endParaRPr lang="ru-RU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2400" dirty="0" smtClean="0"/>
              <a:t>обучающимся - иметь при себе </a:t>
            </a:r>
            <a:r>
              <a:rPr lang="ru-RU" sz="2400" dirty="0" smtClean="0">
                <a:solidFill>
                  <a:srgbClr val="FF0000"/>
                </a:solidFill>
              </a:rPr>
              <a:t>средства связи</a:t>
            </a:r>
            <a:r>
              <a:rPr lang="ru-RU" sz="2400" dirty="0" smtClean="0"/>
              <a:t>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 (за исключением тех средств, перечень которых определяется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России по учебным предметам);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Лица, допустившие нарушение указанных требований или иное нарушение установленного порядка проведения ГИА, </a:t>
            </a:r>
            <a:r>
              <a:rPr lang="ru-RU" sz="2400" b="1" dirty="0" smtClean="0">
                <a:solidFill>
                  <a:srgbClr val="FF0000"/>
                </a:solidFill>
              </a:rPr>
              <a:t>удаляются с экзамена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08912" cy="5847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ведении в ППЭ видеозаписи</a:t>
            </a:r>
          </a:p>
          <a:p>
            <a:endParaRPr 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2400" dirty="0" smtClean="0"/>
              <a:t>ППЭ оборудуются </a:t>
            </a:r>
            <a:r>
              <a:rPr lang="ru-RU" sz="2400" dirty="0" smtClean="0">
                <a:solidFill>
                  <a:srgbClr val="FF0000"/>
                </a:solidFill>
              </a:rPr>
              <a:t>стационарными или переносными металлоискателями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FF0000"/>
                </a:solidFill>
              </a:rPr>
              <a:t>средствами видеонаблюдения с соблюдением</a:t>
            </a:r>
            <a:r>
              <a:rPr lang="ru-RU" sz="2400" dirty="0" smtClean="0"/>
              <a:t> требований законодательства Российской Федерации к использованию указанных технических средств. Срок хранения видеозаписи экзамена составляет не менее трех месяцев со дня проведения экзамена. По решению ГЭК ППЭ оборудуются системами подавления сигналов подвижной связи.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6361" t="12422" r="7857" b="26547"/>
          <a:stretch>
            <a:fillRect/>
          </a:stretch>
        </p:blipFill>
        <p:spPr bwMode="auto">
          <a:xfrm>
            <a:off x="-1" y="188640"/>
            <a:ext cx="918102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1851" t="12594" r="2958" b="11610"/>
          <a:stretch>
            <a:fillRect/>
          </a:stretch>
        </p:blipFill>
        <p:spPr bwMode="auto">
          <a:xfrm>
            <a:off x="-24397" y="1412776"/>
            <a:ext cx="916839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 l="12367" t="12594" r="13473" b="10626"/>
          <a:stretch>
            <a:fillRect/>
          </a:stretch>
        </p:blipFill>
        <p:spPr bwMode="auto">
          <a:xfrm>
            <a:off x="179512" y="1817440"/>
            <a:ext cx="86594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 l="12920" t="11619" r="14861" b="49016"/>
          <a:stretch>
            <a:fillRect/>
          </a:stretch>
        </p:blipFill>
        <p:spPr bwMode="auto">
          <a:xfrm>
            <a:off x="251520" y="4221088"/>
            <a:ext cx="860444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 l="10153" t="11610" r="11813" b="38188"/>
          <a:stretch>
            <a:fillRect/>
          </a:stretch>
        </p:blipFill>
        <p:spPr bwMode="auto">
          <a:xfrm>
            <a:off x="0" y="476672"/>
            <a:ext cx="9144000" cy="330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 l="8021" t="16360" r="9518" b="37375"/>
          <a:stretch>
            <a:fillRect/>
          </a:stretch>
        </p:blipFill>
        <p:spPr bwMode="auto">
          <a:xfrm>
            <a:off x="241052" y="3789040"/>
            <a:ext cx="867466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12422" r="7304" b="27532"/>
          <a:stretch>
            <a:fillRect/>
          </a:stretch>
        </p:blipFill>
        <p:spPr bwMode="auto">
          <a:xfrm>
            <a:off x="251520" y="476672"/>
            <a:ext cx="869961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 t="20671" r="47977" b="45860"/>
          <a:stretch>
            <a:fillRect/>
          </a:stretch>
        </p:blipFill>
        <p:spPr bwMode="auto">
          <a:xfrm>
            <a:off x="251520" y="3645024"/>
            <a:ext cx="87129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 l="69732" t="33094" r="5916" b="30485"/>
          <a:stretch>
            <a:fillRect/>
          </a:stretch>
        </p:blipFill>
        <p:spPr bwMode="auto">
          <a:xfrm>
            <a:off x="5975648" y="4193704"/>
            <a:ext cx="31683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l="19090" t="23250" r="45453" b="8829"/>
          <a:stretch>
            <a:fillRect/>
          </a:stretch>
        </p:blipFill>
        <p:spPr bwMode="auto">
          <a:xfrm>
            <a:off x="1372506" y="0"/>
            <a:ext cx="63678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361" t="35063" r="33315" b="27531"/>
          <a:stretch>
            <a:fillRect/>
          </a:stretch>
        </p:blipFill>
        <p:spPr bwMode="auto">
          <a:xfrm>
            <a:off x="251520" y="404664"/>
            <a:ext cx="867507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6361" t="28265" r="32208" b="34422"/>
          <a:stretch>
            <a:fillRect/>
          </a:stretch>
        </p:blipFill>
        <p:spPr bwMode="auto">
          <a:xfrm>
            <a:off x="251520" y="3645024"/>
            <a:ext cx="86453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361" t="16360" r="32208" b="6250"/>
          <a:stretch>
            <a:fillRect/>
          </a:stretch>
        </p:blipFill>
        <p:spPr bwMode="auto">
          <a:xfrm>
            <a:off x="179512" y="260648"/>
            <a:ext cx="8785558" cy="622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361" t="21282" r="33315" b="6250"/>
          <a:stretch>
            <a:fillRect/>
          </a:stretch>
        </p:blipFill>
        <p:spPr bwMode="auto">
          <a:xfrm>
            <a:off x="144905" y="260648"/>
            <a:ext cx="874232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33094" r="34976" b="16704"/>
          <a:stretch>
            <a:fillRect/>
          </a:stretch>
        </p:blipFill>
        <p:spPr bwMode="auto">
          <a:xfrm>
            <a:off x="251519" y="332655"/>
            <a:ext cx="8352929" cy="62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15375" r="33869" b="12766"/>
          <a:stretch>
            <a:fillRect/>
          </a:stretch>
        </p:blipFill>
        <p:spPr bwMode="auto">
          <a:xfrm>
            <a:off x="251519" y="188640"/>
            <a:ext cx="865279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8024" y="2606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7467" t="38016" r="31655" b="27531"/>
          <a:stretch>
            <a:fillRect/>
          </a:stretch>
        </p:blipFill>
        <p:spPr bwMode="auto">
          <a:xfrm>
            <a:off x="251519" y="548680"/>
            <a:ext cx="859981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www.gifmania.ru/Animated-Gifs-Lyudi/Animations-Children/Images-School-Children/School-Children-734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4153" y="3542184"/>
            <a:ext cx="2425959" cy="2911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сентябрь, 2016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МКОУ ЧСОШ им.А.А.Яковлева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75" y="0"/>
            <a:ext cx="75009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 ОГЭ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895" t="18329" r="36636" b="10797"/>
          <a:stretch>
            <a:fillRect/>
          </a:stretch>
        </p:blipFill>
        <p:spPr bwMode="auto">
          <a:xfrm>
            <a:off x="755576" y="692696"/>
            <a:ext cx="7632848" cy="590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US75DVFUYAPE-464-528</_dlc_DocId>
    <_dlc_DocIdUrl xmlns="1ca21ed8-a3df-4193-b700-fd65bdc63fa0">
      <Url>http://www.eduportal44.ru/Makariev_EDU/Dorog/OF/_layouts/15/DocIdRedir.aspx?ID=US75DVFUYAPE-464-528</Url>
      <Description>US75DVFUYAPE-464-528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BF02CEFC865354182798E134BCCE5FC" ma:contentTypeVersion="2" ma:contentTypeDescription="Создание документа." ma:contentTypeScope="" ma:versionID="76a0a6c0fbfe2c4f82fbe526c320b832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95c7e6b942c3ba222a8b57c4991aa82f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10DFAD-0623-4328-9194-46C6F27E459B}"/>
</file>

<file path=customXml/itemProps2.xml><?xml version="1.0" encoding="utf-8"?>
<ds:datastoreItem xmlns:ds="http://schemas.openxmlformats.org/officeDocument/2006/customXml" ds:itemID="{AF087972-BC2E-4632-B966-CA3C0D949D65}"/>
</file>

<file path=customXml/itemProps3.xml><?xml version="1.0" encoding="utf-8"?>
<ds:datastoreItem xmlns:ds="http://schemas.openxmlformats.org/officeDocument/2006/customXml" ds:itemID="{C575D2D8-1106-465F-9000-F62EE0283909}"/>
</file>

<file path=customXml/itemProps4.xml><?xml version="1.0" encoding="utf-8"?>
<ds:datastoreItem xmlns:ds="http://schemas.openxmlformats.org/officeDocument/2006/customXml" ds:itemID="{2141B3C7-02DD-461C-9BA8-F4EE288724F9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115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Лена</cp:lastModifiedBy>
  <cp:revision>16</cp:revision>
  <dcterms:created xsi:type="dcterms:W3CDTF">2016-05-10T12:11:21Z</dcterms:created>
  <dcterms:modified xsi:type="dcterms:W3CDTF">2017-10-02T18:01:24Z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0x010100CBF02CEFC865354182798E134BCCE5FC</vt:lpwstr>
  </property>
  <property fmtid="{D5CDD505-2E9C-101B-9397-08002B2CF9AE}" pid="3" name="_dlc_DocIdItemGuid">
    <vt:lpwstr>8fa182f3-fba4-46a9-a40b-7e16247f1498</vt:lpwstr>
  </property>
</Properties>
</file>