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wav" ContentType="audio/x-wav"/>
  <Default Extension="xml" ContentType="application/xml"/>
  <Default Extension="mkv" ContentType="video/unknown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ppt/tags/tag1.xml" ContentType="application/vnd.openxmlformats-officedocument.presentationml.tag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5" r:id="rId3"/>
    <p:sldId id="277" r:id="rId4"/>
    <p:sldId id="288" r:id="rId5"/>
    <p:sldId id="258" r:id="rId6"/>
    <p:sldId id="278" r:id="rId7"/>
    <p:sldId id="259" r:id="rId8"/>
    <p:sldId id="286" r:id="rId9"/>
    <p:sldId id="276" r:id="rId10"/>
    <p:sldId id="287" r:id="rId11"/>
    <p:sldId id="289" r:id="rId12"/>
    <p:sldId id="290" r:id="rId1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366CC"/>
    <a:srgbClr val="FFFF00"/>
    <a:srgbClr val="00CC00"/>
    <a:srgbClr val="009900"/>
    <a:srgbClr val="66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72" autoAdjust="0"/>
    <p:restoredTop sz="94660"/>
  </p:normalViewPr>
  <p:slideViewPr>
    <p:cSldViewPr>
      <p:cViewPr varScale="1">
        <p:scale>
          <a:sx n="85" d="100"/>
          <a:sy n="85" d="100"/>
        </p:scale>
        <p:origin x="154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21" Type="http://schemas.openxmlformats.org/officeDocument/2006/relationships/customXml" Target="../customXml/item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F7BFE0-93BC-4D5A-B686-C573F5963CE1}" type="datetimeFigureOut">
              <a:rPr lang="ru-RU"/>
              <a:pPr>
                <a:defRPr/>
              </a:pPr>
              <a:t>22.08.2020</a:t>
            </a:fld>
            <a:endParaRPr lang="ru-RU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0D737F-E767-4F99-B2FC-258996E979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7E495-372E-4589-8A82-C88583F77D0B}" type="datetimeFigureOut">
              <a:rPr lang="ru-RU"/>
              <a:pPr>
                <a:defRPr/>
              </a:pPr>
              <a:t>22.08.2020</a:t>
            </a:fld>
            <a:endParaRPr lang="ru-RU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623FC-2219-4199-84F9-D455ECC537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338138"/>
            <a:ext cx="8229600" cy="57880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1B67B3-E452-4477-8714-1FEBC2A71628}" type="datetimeFigureOut">
              <a:rPr lang="ru-RU"/>
              <a:pPr>
                <a:defRPr/>
              </a:pPr>
              <a:t>22.08.2020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E937F4-AA43-4914-AAC9-F71DC03824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ACEE11-5703-413A-A2A3-048D4DD018F0}" type="datetimeFigureOut">
              <a:rPr lang="ru-RU"/>
              <a:pPr>
                <a:defRPr/>
              </a:pPr>
              <a:t>22.08.2020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F061DC-AD65-4FFF-95D3-CE5A1FA69E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2C7571-3912-4DB9-AA65-A1DF25F1A7AB}" type="datetimeFigureOut">
              <a:rPr lang="ru-RU"/>
              <a:pPr>
                <a:defRPr/>
              </a:pPr>
              <a:t>22.08.2020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0723A7-9AA0-4D4C-80E1-EA6EB17305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9AB52E-C7D8-48AE-BEB8-1AB82E8B1B08}" type="datetimeFigureOut">
              <a:rPr lang="ru-RU"/>
              <a:pPr>
                <a:defRPr/>
              </a:pPr>
              <a:t>22.08.2020</a:t>
            </a:fld>
            <a:endParaRPr lang="ru-RU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48F92-B8C8-4A7A-9CE1-1C0B90099F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002085-CCBD-4CC9-85F4-81A35B07EC73}" type="datetimeFigureOut">
              <a:rPr lang="ru-RU"/>
              <a:pPr>
                <a:defRPr/>
              </a:pPr>
              <a:t>22.08.2020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37A6E2-A6D9-4205-ABE3-C8AD590FD4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73A0ED-8770-4548-B0DD-55943D426164}" type="datetimeFigureOut">
              <a:rPr lang="ru-RU"/>
              <a:pPr>
                <a:defRPr/>
              </a:pPr>
              <a:t>22.08.2020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376AD1-45FB-4A8D-B95F-19984DB826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D5DA0-5622-471D-9B93-3041B44ED357}" type="datetimeFigureOut">
              <a:rPr lang="ru-RU"/>
              <a:pPr>
                <a:defRPr/>
              </a:pPr>
              <a:t>22.08.2020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076348-53A8-4518-A61B-9810F66C17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71D0D-9C77-496B-9D37-43F0AD433A7E}" type="datetimeFigureOut">
              <a:rPr lang="ru-RU"/>
              <a:pPr>
                <a:defRPr/>
              </a:pPr>
              <a:t>22.08.2020</a:t>
            </a:fld>
            <a:endParaRPr lang="ru-RU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3D4F7-7C89-4249-BFA2-5F8B3859AB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B2B6A1-0A17-4EB6-B2F6-7D72C0F2C4FD}" type="datetimeFigureOut">
              <a:rPr lang="ru-RU"/>
              <a:pPr>
                <a:defRPr/>
              </a:pPr>
              <a:t>22.08.2020</a:t>
            </a:fld>
            <a:endParaRPr lang="ru-RU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A8ACBE-3E66-4243-9BF0-D5D2C7E778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072D24-9727-4776-BEB8-512E966219C9}" type="datetimeFigureOut">
              <a:rPr lang="ru-RU"/>
              <a:pPr>
                <a:defRPr/>
              </a:pPr>
              <a:t>22.08.2020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DD7757-D867-4ACE-A854-055519A033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1027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A33B6947-F409-4E6B-B3AB-D00A96E45C41}" type="datetimeFigureOut">
              <a:rPr lang="ru-RU"/>
              <a:pPr>
                <a:defRPr/>
              </a:pPr>
              <a:t>22.08.2020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02AE0DBB-78A6-42CE-AC95-BBFB8E3AB6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2" r:id="rId2"/>
    <p:sldLayoutId id="2147483674" r:id="rId3"/>
    <p:sldLayoutId id="2147483671" r:id="rId4"/>
    <p:sldLayoutId id="2147483670" r:id="rId5"/>
    <p:sldLayoutId id="2147483669" r:id="rId6"/>
    <p:sldLayoutId id="2147483675" r:id="rId7"/>
    <p:sldLayoutId id="2147483676" r:id="rId8"/>
    <p:sldLayoutId id="2147483668" r:id="rId9"/>
    <p:sldLayoutId id="2147483677" r:id="rId10"/>
    <p:sldLayoutId id="2147483667" r:id="rId11"/>
    <p:sldLayoutId id="214748366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video" Target="../media/media11.mkv"/><Relationship Id="rId2" Type="http://schemas.microsoft.com/office/2007/relationships/media" Target="../media/media11.mkv"/><Relationship Id="rId1" Type="http://schemas.openxmlformats.org/officeDocument/2006/relationships/tags" Target="../tags/tag1.xml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.png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2.pn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908720"/>
            <a:ext cx="8678168" cy="2286001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lnSpc>
                <a:spcPts val="4800"/>
              </a:lnSpc>
              <a:spcAft>
                <a:spcPts val="0"/>
              </a:spcAft>
              <a:defRPr/>
            </a:pP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Опыт работы.</a:t>
            </a:r>
            <a:b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Тема «Средство формирования основ безопасности жизнедеятельности»</a:t>
            </a: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187624" y="3861048"/>
            <a:ext cx="6918151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Демидова Татьяна Сергеевна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воспитатель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МБДОУ  детский сад №1 «Солнышко»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п. Красное-на-Волге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2020 г.</a:t>
            </a:r>
          </a:p>
        </p:txBody>
      </p:sp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05775" y="40615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762"/>
    </mc:Choice>
    <mc:Fallback>
      <p:transition spd="slow" advTm="667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52" objId="5"/>
        <p14:stopEvt time="66027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56E0BDEB-B52A-4B7A-AED4-DB2D9A53D5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93" y="2552912"/>
            <a:ext cx="2439862" cy="345122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F14FA56-8C46-48DB-997E-880D5A57D1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41" y="166995"/>
            <a:ext cx="4370765" cy="618251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8761E7C-8742-4899-959C-AC89E2101C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7209" y="157111"/>
            <a:ext cx="4370763" cy="6182515"/>
          </a:xfrm>
          <a:prstGeom prst="rect">
            <a:avLst/>
          </a:prstGeom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64575" y="1204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7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214"/>
    </mc:Choice>
    <mc:Fallback>
      <p:transition spd="slow" advTm="31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8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42" objId="2"/>
        <p14:stopEvt time="29940" objId="2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C504919F-DD29-4E5B-953D-89852C810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8139"/>
            <a:ext cx="8229600" cy="714598"/>
          </a:xfrm>
        </p:spPr>
        <p:txBody>
          <a:bodyPr/>
          <a:lstStyle/>
          <a:p>
            <a:r>
              <a:rPr lang="ru-RU" dirty="0"/>
              <a:t>Видео открытка</a:t>
            </a:r>
          </a:p>
        </p:txBody>
      </p:sp>
      <p:pic>
        <p:nvPicPr>
          <p:cNvPr id="6" name="za-zhizn1-1_k5rtWhTi.compressed">
            <a:hlinkClick r:id="" action="ppaction://media"/>
            <a:extLst>
              <a:ext uri="{FF2B5EF4-FFF2-40B4-BE49-F238E27FC236}">
                <a16:creationId xmlns:a16="http://schemas.microsoft.com/office/drawing/2014/main" id="{CE6DD02E-64BA-48BD-A329-6E9DB49E563B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1628800"/>
            <a:ext cx="8188561" cy="4605933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8080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130"/>
    </mc:Choice>
    <mc:Fallback>
      <p:transition spd="slow" advTm="84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7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6087" objId="6"/>
        <p14:stopEvt time="76795" objId="6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68451BE4-2ED8-4847-8210-8F0246BBAF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26" y="1754314"/>
            <a:ext cx="7966347" cy="5128378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AB4B13C8-C605-4FF4-BCE9-AABA88C2C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Спасибо за внимание!</a:t>
            </a:r>
          </a:p>
        </p:txBody>
      </p:sp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3240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328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881"/>
    </mc:Choice>
    <mc:Fallback>
      <p:transition spd="slow" advTm="37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6" objId="2"/>
        <p14:stopEvt time="36350" objId="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4" name="Picture 10" descr="Рисунок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813" y="271463"/>
            <a:ext cx="8843962" cy="6315075"/>
          </a:xfrm>
          <a:prstGeom prst="rect">
            <a:avLst/>
          </a:prstGeom>
          <a:noFill/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408" y="29121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671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" objId="2"/>
        <p14:stopEvt time="66940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1BD5061-A817-43B0-9758-F1FC2A192B05}"/>
              </a:ext>
            </a:extLst>
          </p:cNvPr>
          <p:cNvSpPr txBox="1"/>
          <p:nvPr/>
        </p:nvSpPr>
        <p:spPr>
          <a:xfrm>
            <a:off x="143508" y="332656"/>
            <a:ext cx="8856984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Театрализованная деятельность в детском саду</a:t>
            </a:r>
          </a:p>
          <a:p>
            <a:pPr algn="ctr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побуждает детей импровизировать на тему знакомых сказок, стихов и рассказов, придумывать новые сказки.</a:t>
            </a:r>
          </a:p>
          <a:p>
            <a:pPr algn="ctr"/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Е.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Хоринский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«Спичка-невеличка», Б. Житков «Пожар в море», Л. Толстой «Пожарные собаки»; С. Маршак «Рассказ о неизвестном герое», «Пожар», «Кошкин дом», р. н. с. «Колобок», К. Чуковский «Телефон», «Айболит», Н. Носов «Телефон»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90892" y="18864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386"/>
    </mc:Choice>
    <mc:Fallback>
      <p:transition spd="slow" advTm="68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" objId="2"/>
        <p14:stopEvt time="66521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>
            <a:extLst>
              <a:ext uri="{FF2B5EF4-FFF2-40B4-BE49-F238E27FC236}">
                <a16:creationId xmlns:a16="http://schemas.microsoft.com/office/drawing/2014/main" id="{A1DA77D2-3FF0-4EB4-AAB0-E42B92565345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61"/>
          <a:stretch/>
        </p:blipFill>
        <p:spPr>
          <a:xfrm>
            <a:off x="4587164" y="2996952"/>
            <a:ext cx="4377324" cy="3714834"/>
          </a:xfrm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59AE1D7B-0DC8-4764-947D-E0F9554BA78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19"/>
          <a:stretch/>
        </p:blipFill>
        <p:spPr>
          <a:xfrm>
            <a:off x="136554" y="3573016"/>
            <a:ext cx="4228141" cy="3123798"/>
          </a:xfr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57FAC66-30E4-4A96-8ECD-7727BE3782D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1" b="12201"/>
          <a:stretch/>
        </p:blipFill>
        <p:spPr>
          <a:xfrm>
            <a:off x="179512" y="446044"/>
            <a:ext cx="4185183" cy="281240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91F00A8-CAB4-4115-87CF-9CC998DBDF4C}"/>
              </a:ext>
            </a:extLst>
          </p:cNvPr>
          <p:cNvSpPr txBox="1"/>
          <p:nvPr/>
        </p:nvSpPr>
        <p:spPr>
          <a:xfrm>
            <a:off x="5580112" y="703234"/>
            <a:ext cx="2736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>
                <a:solidFill>
                  <a:srgbClr val="FF0000"/>
                </a:solidFill>
              </a:rPr>
              <a:t>2018</a:t>
            </a:r>
          </a:p>
        </p:txBody>
      </p:sp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96578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497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222"/>
    </mc:Choice>
    <mc:Fallback>
      <p:transition spd="slow" advTm="27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4" objId="3"/>
        <p14:stopEvt time="26169" objId="3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Объект 14">
            <a:extLst>
              <a:ext uri="{FF2B5EF4-FFF2-40B4-BE49-F238E27FC236}">
                <a16:creationId xmlns:a16="http://schemas.microsoft.com/office/drawing/2014/main" id="{853FDE17-3F8D-4E65-9DF4-9B6BBE51191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06" y="244056"/>
            <a:ext cx="4243795" cy="3182847"/>
          </a:xfr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72E432B-8D21-43C2-873A-27C0013180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06" y="3515800"/>
            <a:ext cx="4325078" cy="324380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CF950DD-1A53-4A0B-B3C6-2DBC7D45D1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3480910"/>
            <a:ext cx="4392488" cy="32943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DB98C9-A47A-47AF-A35D-95A9075C6D9A}"/>
              </a:ext>
            </a:extLst>
          </p:cNvPr>
          <p:cNvSpPr txBox="1"/>
          <p:nvPr/>
        </p:nvSpPr>
        <p:spPr>
          <a:xfrm>
            <a:off x="5508104" y="1076836"/>
            <a:ext cx="22365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dirty="0">
                <a:solidFill>
                  <a:srgbClr val="FF0000"/>
                </a:solidFill>
              </a:rPr>
              <a:t>2019</a:t>
            </a:r>
          </a:p>
        </p:txBody>
      </p:sp>
      <p:pic>
        <p:nvPicPr>
          <p:cNvPr id="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46340" y="24798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379"/>
    </mc:Choice>
    <mc:Fallback>
      <p:transition spd="slow" advTm="41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01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01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30" objId="7"/>
        <p14:stopEvt time="131" objId="7"/>
        <p14:playEvt time="131" objId="7"/>
        <p14:stopEvt time="40460" objId="7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6048979-059D-4AC6-B455-FF88A96146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36" y="171873"/>
            <a:ext cx="4310177" cy="308850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A04064-6E4C-414E-A56D-8F43A50FD2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42" y="3429000"/>
            <a:ext cx="4314872" cy="319819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4415D40-0335-4A61-A559-AFBE6B79A8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25"/>
          <a:stretch/>
        </p:blipFill>
        <p:spPr>
          <a:xfrm>
            <a:off x="4599175" y="3429000"/>
            <a:ext cx="4280141" cy="31926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6D04FE-1652-4D02-9F81-1E7F3B3AD665}"/>
              </a:ext>
            </a:extLst>
          </p:cNvPr>
          <p:cNvSpPr txBox="1"/>
          <p:nvPr/>
        </p:nvSpPr>
        <p:spPr>
          <a:xfrm>
            <a:off x="5220072" y="1298400"/>
            <a:ext cx="25922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solidFill>
                  <a:srgbClr val="FF0000"/>
                </a:solidFill>
              </a:rPr>
              <a:t>2020</a:t>
            </a:r>
          </a:p>
        </p:txBody>
      </p:sp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69716" y="33265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653"/>
    </mc:Choice>
    <mc:Fallback>
      <p:transition spd="slow" advTm="112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8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6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6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6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2" objId="4"/>
        <p14:stopEvt time="111972" objId="4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E19789C-4664-4DBA-A3D5-CCF98195DB86}"/>
              </a:ext>
            </a:extLst>
          </p:cNvPr>
          <p:cNvSpPr/>
          <p:nvPr/>
        </p:nvSpPr>
        <p:spPr>
          <a:xfrm>
            <a:off x="253835" y="764704"/>
            <a:ext cx="86409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Театральные постановки по разработанным  сценариям сказок на новый лад  способствуют формированию у детей навыков безопасного поведения.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935696-CF02-4796-B990-E0B6FA2A2A24}"/>
              </a:ext>
            </a:extLst>
          </p:cNvPr>
          <p:cNvSpPr txBox="1"/>
          <p:nvPr/>
        </p:nvSpPr>
        <p:spPr>
          <a:xfrm>
            <a:off x="827584" y="3429000"/>
            <a:ext cx="7200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РЕЗУЛЬТАТ: 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воспитанников сформированы не только навыки безопасного поведения в различных ситуациях, но и повысился уровень развития речи, ее выразительность.</a:t>
            </a:r>
          </a:p>
        </p:txBody>
      </p:sp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85195" y="9986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543"/>
    </mc:Choice>
    <mc:Fallback>
      <p:transition spd="slow" advTm="615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6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6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07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07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5" grpId="1"/>
    </p:bldLst>
  </p:timing>
  <p:extLst>
    <p:ext uri="{E180D4A7-C9FB-4DFB-919C-405C955672EB}">
      <p14:showEvtLst xmlns:p14="http://schemas.microsoft.com/office/powerpoint/2010/main">
        <p14:playEvt time="319" objId="2"/>
        <p14:stopEvt time="319" objId="2"/>
        <p14:playEvt time="319" objId="2"/>
        <p14:stopEvt time="61090" objId="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1"/>
          <p:cNvSpPr>
            <a:spLocks noChangeArrowheads="1"/>
          </p:cNvSpPr>
          <p:nvPr/>
        </p:nvSpPr>
        <p:spPr bwMode="auto">
          <a:xfrm>
            <a:off x="38924" y="188640"/>
            <a:ext cx="9066152" cy="633670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95B4D97-35E2-4D02-ADF6-D26EEC9547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25" y="188640"/>
            <a:ext cx="9066152" cy="6336704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8424" y="18864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081"/>
    </mc:Choice>
    <mc:Fallback>
      <p:transition spd="slow" advTm="22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" objId="3"/>
        <p14:stopEvt time="19745" objId="3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67ACF90-F696-4C3E-AA9C-2AD91DDE9C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4268116" cy="606396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51C6B79-BE63-4F45-BA49-FDBB438608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924944"/>
            <a:ext cx="5043055" cy="3782291"/>
          </a:xfrm>
          <a:prstGeom prst="rect">
            <a:avLst/>
          </a:prstGeom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2400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883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616"/>
    </mc:Choice>
    <mc:Fallback>
      <p:transition spd="slow" advTm="71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2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3" objId="2"/>
        <p14:stopEvt time="71616" objId="2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b582dbf1-bcaa-4613-9a4c-8b7010640233">H5VRHAXFEW3S-869800330-182</_dlc_DocId>
    <_dlc_DocIdUrl xmlns="b582dbf1-bcaa-4613-9a4c-8b7010640233">
      <Url>http://www.eduportal44.ru/Krasnoe/РМК/_layouts/15/DocIdRedir.aspx?ID=H5VRHAXFEW3S-869800330-182</Url>
      <Description>H5VRHAXFEW3S-869800330-182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BAA309C9DD101444BB746983795CEBB2" ma:contentTypeVersion="0" ma:contentTypeDescription="Создание документа." ma:contentTypeScope="" ma:versionID="db4f2eaeb8ffa3d82133551a36826713">
  <xsd:schema xmlns:xsd="http://www.w3.org/2001/XMLSchema" xmlns:xs="http://www.w3.org/2001/XMLSchema" xmlns:p="http://schemas.microsoft.com/office/2006/metadata/properties" xmlns:ns2="b582dbf1-bcaa-4613-9a4c-8b7010640233" targetNamespace="http://schemas.microsoft.com/office/2006/metadata/properties" ma:root="true" ma:fieldsID="e1132bfec2b533bd35f02dc545cb7d89" ns2:_="">
    <xsd:import namespace="b582dbf1-bcaa-4613-9a4c-8b701064023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82dbf1-bcaa-4613-9a4c-8b701064023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01F6D819-2D87-4769-8659-7D5FD145E08D}"/>
</file>

<file path=customXml/itemProps2.xml><?xml version="1.0" encoding="utf-8"?>
<ds:datastoreItem xmlns:ds="http://schemas.openxmlformats.org/officeDocument/2006/customXml" ds:itemID="{E51C2E51-3C75-4D8F-941A-0B628809D650}"/>
</file>

<file path=customXml/itemProps3.xml><?xml version="1.0" encoding="utf-8"?>
<ds:datastoreItem xmlns:ds="http://schemas.openxmlformats.org/officeDocument/2006/customXml" ds:itemID="{6105888B-C77E-4B34-A60E-DE9786E274FF}"/>
</file>

<file path=customXml/itemProps4.xml><?xml version="1.0" encoding="utf-8"?>
<ds:datastoreItem xmlns:ds="http://schemas.openxmlformats.org/officeDocument/2006/customXml" ds:itemID="{9FAB3383-C859-4E08-9F67-A1B6ABF1617F}"/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1144</TotalTime>
  <Words>163</Words>
  <Application>Microsoft Office PowerPoint</Application>
  <PresentationFormat>Экран (4:3)</PresentationFormat>
  <Paragraphs>25</Paragraphs>
  <Slides>12</Slides>
  <Notes>0</Notes>
  <HiddenSlides>0</HiddenSlides>
  <MMClips>12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Candara</vt:lpstr>
      <vt:lpstr>Symbol</vt:lpstr>
      <vt:lpstr>Times New Roman</vt:lpstr>
      <vt:lpstr>Волна</vt:lpstr>
      <vt:lpstr>Опыт работы. Тема «Средство формирования основ безопасности жизнедеятельности»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Видео открытка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Театрализованная деятельность одно из средств основ безопасности жизнеде</dc:title>
  <dc:creator>Монитор</dc:creator>
  <cp:lastModifiedBy>Ольга Вострякова</cp:lastModifiedBy>
  <cp:revision>89</cp:revision>
  <dcterms:created xsi:type="dcterms:W3CDTF">2013-11-12T16:51:42Z</dcterms:created>
  <dcterms:modified xsi:type="dcterms:W3CDTF">2020-08-22T18:33:45Z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0x010100BAA309C9DD101444BB746983795CEBB2</vt:lpwstr>
  </property>
  <property fmtid="{D5CDD505-2E9C-101B-9397-08002B2CF9AE}" pid="3" name="_dlc_DocIdItemGuid">
    <vt:lpwstr>a775ce65-40d1-430a-8dd3-1e9551d0c8f8</vt:lpwstr>
  </property>
</Properties>
</file>