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0"/>
            <a:ext cx="7056784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«Об утверждении 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65D53B341D94E439B206691F4449231" ma:contentTypeVersion="0" ma:contentTypeDescription="Создание документа." ma:contentTypeScope="" ma:versionID="c5677e368d95ade1d9f40718e77a824f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e29266b10b7830d57a8499fb55aa8f7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H5VRHAXFEW3S-728-736</_dlc_DocId>
    <_dlc_DocIdUrl xmlns="b582dbf1-bcaa-4613-9a4c-8b7010640233">
      <Url>https://www.eduportal44.ru/Krasnoe/Zdemir/1/_layouts/15/DocIdRedir.aspx?ID=H5VRHAXFEW3S-728-736</Url>
      <Description>H5VRHAXFEW3S-728-736</Description>
    </_dlc_DocIdUrl>
  </documentManagement>
</p:properties>
</file>

<file path=customXml/itemProps1.xml><?xml version="1.0" encoding="utf-8"?>
<ds:datastoreItem xmlns:ds="http://schemas.openxmlformats.org/officeDocument/2006/customXml" ds:itemID="{46DBD3AB-AE90-4729-B5CD-BB2CCE2532B5}"/>
</file>

<file path=customXml/itemProps2.xml><?xml version="1.0" encoding="utf-8"?>
<ds:datastoreItem xmlns:ds="http://schemas.openxmlformats.org/officeDocument/2006/customXml" ds:itemID="{77B8AEF9-56CD-4EA1-BFAC-89D8682EAA4F}"/>
</file>

<file path=customXml/itemProps3.xml><?xml version="1.0" encoding="utf-8"?>
<ds:datastoreItem xmlns:ds="http://schemas.openxmlformats.org/officeDocument/2006/customXml" ds:itemID="{3863D3A9-22EB-4456-8AB6-D7AF30B1862D}"/>
</file>

<file path=customXml/itemProps4.xml><?xml version="1.0" encoding="utf-8"?>
<ds:datastoreItem xmlns:ds="http://schemas.openxmlformats.org/officeDocument/2006/customXml" ds:itemID="{F1F7278D-B105-44E0-A283-402ADBB4FF3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User</cp:lastModifiedBy>
  <cp:revision>55</cp:revision>
  <dcterms:created xsi:type="dcterms:W3CDTF">2025-05-02T07:51:42Z</dcterms:created>
  <dcterms:modified xsi:type="dcterms:W3CDTF">2025-06-18T14:26:05Z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0x010100265D53B341D94E439B206691F4449231</vt:lpwstr>
  </property>
  <property fmtid="{D5CDD505-2E9C-101B-9397-08002B2CF9AE}" pid="3" name="_dlc_DocIdItemGuid">
    <vt:lpwstr>4d74ae0e-8645-4c69-a1e1-a568f68ec431</vt:lpwstr>
  </property>
</Properties>
</file>