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80" r:id="rId2"/>
    <p:sldId id="256" r:id="rId3"/>
    <p:sldId id="281" r:id="rId4"/>
    <p:sldId id="258" r:id="rId5"/>
    <p:sldId id="282" r:id="rId6"/>
    <p:sldId id="259" r:id="rId7"/>
    <p:sldId id="283" r:id="rId8"/>
    <p:sldId id="260" r:id="rId9"/>
    <p:sldId id="261" r:id="rId10"/>
    <p:sldId id="284" r:id="rId11"/>
    <p:sldId id="262" r:id="rId12"/>
    <p:sldId id="285" r:id="rId13"/>
    <p:sldId id="264" r:id="rId14"/>
    <p:sldId id="286" r:id="rId15"/>
    <p:sldId id="265" r:id="rId16"/>
    <p:sldId id="297" r:id="rId17"/>
    <p:sldId id="287" r:id="rId18"/>
    <p:sldId id="266" r:id="rId19"/>
    <p:sldId id="288" r:id="rId20"/>
    <p:sldId id="267" r:id="rId21"/>
    <p:sldId id="292" r:id="rId22"/>
    <p:sldId id="295" r:id="rId23"/>
    <p:sldId id="289" r:id="rId24"/>
    <p:sldId id="268" r:id="rId25"/>
    <p:sldId id="296" r:id="rId26"/>
    <p:sldId id="290" r:id="rId27"/>
    <p:sldId id="270" r:id="rId28"/>
    <p:sldId id="279" r:id="rId29"/>
    <p:sldId id="291" r:id="rId30"/>
    <p:sldId id="271" r:id="rId31"/>
    <p:sldId id="298" r:id="rId32"/>
    <p:sldId id="299" r:id="rId33"/>
    <p:sldId id="272" r:id="rId34"/>
    <p:sldId id="273" r:id="rId35"/>
    <p:sldId id="274" r:id="rId36"/>
    <p:sldId id="275" r:id="rId37"/>
    <p:sldId id="276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8D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1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7D2E249-9467-4F0E-A50D-3A1674D2BBCF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5F0D0E7-EC67-4A10-9904-29873AA944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ma"/><Relationship Id="rId5" Type="http://schemas.openxmlformats.org/officeDocument/2006/relationships/image" Target="../media/image12.png"/><Relationship Id="rId4" Type="http://schemas.microsoft.com/office/2007/relationships/media" Target="../media/media2.wma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ma"/><Relationship Id="rId5" Type="http://schemas.openxmlformats.org/officeDocument/2006/relationships/image" Target="../media/image12.png"/><Relationship Id="rId4" Type="http://schemas.microsoft.com/office/2007/relationships/media" Target="../media/media3.wm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wma"/><Relationship Id="rId5" Type="http://schemas.openxmlformats.org/officeDocument/2006/relationships/image" Target="../media/image12.png"/><Relationship Id="rId4" Type="http://schemas.microsoft.com/office/2007/relationships/media" Target="../media/media1.wm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04664"/>
            <a:ext cx="70567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«Удивительный мир насекомых»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4581128"/>
            <a:ext cx="475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://viki.rdf.ru/media/upload/preview/murave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715"/>
            <a:ext cx="2160240" cy="18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o4.imgsmail.ru/imgpreview?key=2c292153aa760be0&amp;mb=imgdb_preview_1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4784"/>
            <a:ext cx="22002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900igr.net/detskie_prezentatsii/nasekomye_i_ptitsy/zhuki_3.files/slide0018_image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981" y="2492896"/>
            <a:ext cx="2423539" cy="19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mnyirebenok.ru/wp-content/uploads/2013/12/KUZ2-250x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5144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900igr.net/Detskie_prezentatsii/nasekomye_i_ptitsy/Babochki_1.files/slide0012_image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264" y="3880507"/>
            <a:ext cx="2108251" cy="15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7594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700808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 темноте летает кто-то,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издавая громкий звук.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Кто там спорит с самолётом?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Ну, конечно, майский</a:t>
            </a:r>
            <a:r>
              <a:rPr lang="ru-RU" dirty="0"/>
              <a:t>...</a:t>
            </a:r>
          </a:p>
        </p:txBody>
      </p:sp>
      <p:pic>
        <p:nvPicPr>
          <p:cNvPr id="5122" name="Picture 2" descr="http://pgbooks.ru/upload/blog/c56/c5630ac9ae0be2026d8795dd777242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463" y="908720"/>
            <a:ext cx="368138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41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jsky zhu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08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276872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Надевает эта крошка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Платье красное в горошек.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И летать умеет ловко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Это…</a:t>
            </a:r>
          </a:p>
        </p:txBody>
      </p:sp>
      <p:pic>
        <p:nvPicPr>
          <p:cNvPr id="6146" name="Picture 2" descr="http://i1115.photobucket.com/albums/k541/p-v-vasiliev/ritkoorgua/1022011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10445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336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778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60848"/>
            <a:ext cx="30243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Целый день она летает,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Мне спокойно жить мешает,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Прожужжала возле уха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И на стол уселась</a:t>
            </a:r>
            <a:r>
              <a:rPr lang="ru-RU" dirty="0"/>
              <a:t> 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7170" name="Picture 2" descr="http://www.playcast.ru/uploads/2013/10/16/63271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1798" y="1521633"/>
            <a:ext cx="3789242" cy="31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35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жук, анимашк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00200" cy="155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83349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24745"/>
            <a:ext cx="6534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Летним днём мешает муха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Спать: куснёт то в нос, то в ухо.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Люди с мухами не ладят. -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То на мусор муха сядет,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То усядется на хлеб,-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Не почистив свои лапки,-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То на пряник сядет сладкий.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Спасаясь от такой назойливой соседки,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Вставляют люди летом в окна сетки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575" y="620688"/>
            <a:ext cx="381642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03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916832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Люди все его боятся – 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Очень любит он кусаться,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Хоть и маленький бандит.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А когда летит – пищит</a:t>
            </a:r>
            <a:r>
              <a:rPr lang="ru-RU" dirty="0"/>
              <a:t>.</a:t>
            </a:r>
          </a:p>
        </p:txBody>
      </p:sp>
      <p:pic>
        <p:nvPicPr>
          <p:cNvPr id="8194" name="Picture 2" descr="http://img0.liveinternet.ru/images/attach/c/10/109/205/109205298_4709286_Bez_imen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238500" cy="3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4324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2684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348880"/>
            <a:ext cx="6246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Домовитая хозяйка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Полетает над лужайкой,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Похлопочет над цветком -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Он поделится медком</a:t>
            </a:r>
            <a:r>
              <a:rPr lang="ru-RU" dirty="0"/>
              <a:t>.</a:t>
            </a:r>
          </a:p>
        </p:txBody>
      </p:sp>
      <p:pic>
        <p:nvPicPr>
          <p:cNvPr id="9220" name="Picture 4" descr="http://www.solov48.narod.ru/Leheb/Med/2OmCin3ceQ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3902596" cy="404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949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9295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Смайлы Насекомые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611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24medok.ru/wp-content/gallery/iyul-2013/img_5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1044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karoaltai.ru/d/319556/d/p6021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4895190" cy="36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47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3456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Пчёлка золотая сладенький медок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Собрала, летая, в глиняный горшок.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Собрала, летая по полям, лугам,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Устали не зная, дар бесценный нам.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Собрала, не скрою, летнее тепло,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Чтоб оно зимою нас согреть могло. 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4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3816424" cy="46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312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9888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Модница крылатая,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Платье полосатое,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Ростом хоть и кроха,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Укусит - будет плохо.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ahoma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4" name="Picture 4" descr="http://novaya-beresta.ru/stati/zagadki-o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3744416" cy="37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289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9428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тельняшках полосатых осы, как матросы.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Владеют, как кинжалом осы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своим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жалом.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Того, кто им мешает, злые осы жалят. -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Покуда не ужалят, - в покое не оставят.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пчёлы, строят гнёзда. К ним не подходи! -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Не тронь гнездо осиное, - сторонкой обойди.</a:t>
            </a:r>
            <a:endParaRPr lang="ru-RU" dirty="0"/>
          </a:p>
        </p:txBody>
      </p:sp>
      <p:pic>
        <p:nvPicPr>
          <p:cNvPr id="3" name="Picture 2" descr="http://img1.liveinternet.ru/images/attach/c/6/93/407/93407403_OsinovoeGnezd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432" y="2780928"/>
            <a:ext cx="3744516" cy="28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104456" cy="28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72373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ihi.ru/pics/2014/09/30/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96752"/>
            <a:ext cx="3458817" cy="339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556792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Его фигура подвела –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Гораздо толще, чем пчела.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Полоски - словно у осы,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На брюшке - капельки росы.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Смотри, он плюхнулся на хмель -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Большой, мохнатый, толстый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6661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i-prirody-Zhuzhzhanie-shmelya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95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94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7" y="94608"/>
            <a:ext cx="4105847" cy="2970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284984"/>
            <a:ext cx="3992414" cy="328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39" y="3284984"/>
            <a:ext cx="3766066" cy="32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2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204864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На ромашку у ворот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Опустился вертолет-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Золотистые глаза.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Кто же это?</a:t>
            </a:r>
          </a:p>
        </p:txBody>
      </p:sp>
      <p:pic>
        <p:nvPicPr>
          <p:cNvPr id="12290" name="Picture 2" descr="http://gamejulia.ru/images/i/zagadka-pro-strekoz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405014" cy="34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407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194" y="2541384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Он зеленый,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/>
              </a:rPr>
              <a:t>попрыгучий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Совершенно неколючий,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На лугу весь день стрекочет,</a:t>
            </a:r>
          </a:p>
          <a:p>
            <a:pPr algn="ctr" fontAlgn="base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Удивить нас песней хочет.</a:t>
            </a:r>
            <a:endParaRPr lang="ru-RU" sz="2000" b="0" i="0" dirty="0">
              <a:solidFill>
                <a:schemeClr val="accent6">
                  <a:lumMod val="50000"/>
                </a:schemeClr>
              </a:solidFill>
              <a:effectLst/>
              <a:latin typeface="Arial"/>
            </a:endParaRPr>
          </a:p>
        </p:txBody>
      </p:sp>
      <p:pic>
        <p:nvPicPr>
          <p:cNvPr id="2050" name="Picture 2" descr="http://malchishki-i-devchonki.ru/zagadki-nasekomye-kuznech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4644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122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900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4888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Trebuchet MS"/>
              </a:rPr>
              <a:t>Все насекомые передвигаются по-разному: летают(муха, стрекоза, пчела, бабочка), ползают(муравей, жук, паук), прыгают(кузнечик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Trebuchet MS"/>
              </a:rPr>
              <a:t>)</a:t>
            </a:r>
            <a:endParaRPr lang="ru-RU" sz="2600" dirty="0">
              <a:solidFill>
                <a:schemeClr val="accent6">
                  <a:lumMod val="50000"/>
                </a:schemeClr>
              </a:solidFill>
              <a:latin typeface="Trebuchet MS"/>
            </a:endParaRPr>
          </a:p>
        </p:txBody>
      </p:sp>
      <p:pic>
        <p:nvPicPr>
          <p:cNvPr id="3" name="Рисунок 2" descr="12093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28131">
            <a:off x="618919" y="2950361"/>
            <a:ext cx="2775695" cy="2081771"/>
          </a:xfrm>
          <a:prstGeom prst="rect">
            <a:avLst/>
          </a:prstGeom>
        </p:spPr>
      </p:pic>
      <p:pic>
        <p:nvPicPr>
          <p:cNvPr id="4" name="Рисунок 3" descr="slide0008_image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4293096"/>
            <a:ext cx="2905122" cy="2091688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825" y="2060848"/>
            <a:ext cx="34321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6219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Но, общим  у всех насекомых является: голова, грудь, брюшко и шесть ног.</a:t>
            </a:r>
          </a:p>
        </p:txBody>
      </p:sp>
      <p:pic>
        <p:nvPicPr>
          <p:cNvPr id="23554" name="Picture 2" descr="http://static.ozone.ru/multimedia/books_covers/1011771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2550"/>
            <a:ext cx="7200800" cy="530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137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095" y="0"/>
            <a:ext cx="3663154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8331" y="13196"/>
            <a:ext cx="3495669" cy="5432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60068"/>
            <a:ext cx="4179461" cy="3297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91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072"/>
            <a:ext cx="6125625" cy="380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2109" y="1958603"/>
            <a:ext cx="4011891" cy="4899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880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5855" cy="5895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855" y="2143125"/>
            <a:ext cx="4728145" cy="471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606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349" y="2531393"/>
            <a:ext cx="5743575" cy="4295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0" y="0"/>
            <a:ext cx="4637591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045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309" y="1287463"/>
            <a:ext cx="5210175" cy="553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32" y="-992"/>
            <a:ext cx="4768853" cy="350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99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59823"/>
            <a:ext cx="80458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ПРЕКРАСЕН ЭТОТ МИР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60" name="Picture 4" descr="http://www.playcast.ru/uploads/2015/07/15/1433473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8326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953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ekot_-_kuznechika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7716" y="5840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69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772816"/>
            <a:ext cx="3087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Спал цветок и вдруг проснулся –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Больше спать не захотел.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Шевельнулся, встрепенулся,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Взвился вверх и улетел.</a:t>
            </a:r>
          </a:p>
        </p:txBody>
      </p:sp>
      <p:pic>
        <p:nvPicPr>
          <p:cNvPr id="3074" name="Picture 2" descr="http://proxy12.media.online.ua/uol/r3-091a2540f8/5217f2c25f70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6"/>
            <a:ext cx="4536504" cy="43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849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37346"/>
            <a:ext cx="435546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224" y="476672"/>
            <a:ext cx="3810000" cy="2486025"/>
          </a:xfrm>
          <a:prstGeom prst="rect">
            <a:avLst/>
          </a:prstGeom>
        </p:spPr>
      </p:pic>
      <p:pic>
        <p:nvPicPr>
          <p:cNvPr id="15362" name="Picture 2" descr="бабочка, анимашка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280" y="892369"/>
            <a:ext cx="1285875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бабочка, анимашк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1440160" cy="12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223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916832"/>
            <a:ext cx="5886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rgbClr val="000080"/>
                </a:solidFill>
                <a:latin typeface="Trebuchet MS"/>
              </a:rPr>
              <a:t> </a:t>
            </a:r>
            <a:endParaRPr lang="ru-RU" b="0" i="0" dirty="0">
              <a:solidFill>
                <a:srgbClr val="333333"/>
              </a:solidFill>
              <a:effectLst/>
              <a:latin typeface="Trebuchet MS"/>
            </a:endParaRPr>
          </a:p>
        </p:txBody>
      </p:sp>
      <p:pic>
        <p:nvPicPr>
          <p:cNvPr id="4098" name="Picture 2" descr="http://www.chitalnya.ru/upload/753/2766256928443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4099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060848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Он работник настоящий </a:t>
            </a:r>
          </a:p>
          <a:p>
            <a:r>
              <a:rPr lang="ru-RU" dirty="0"/>
              <a:t>Очень, очень работящий.</a:t>
            </a:r>
          </a:p>
          <a:p>
            <a:r>
              <a:rPr lang="ru-RU" dirty="0"/>
              <a:t>Под сосной в лесу густом </a:t>
            </a:r>
          </a:p>
          <a:p>
            <a:r>
              <a:rPr lang="ru-RU" dirty="0"/>
              <a:t>Из хвоинок строит дом. </a:t>
            </a:r>
          </a:p>
        </p:txBody>
      </p:sp>
    </p:spTree>
    <p:extLst>
      <p:ext uri="{BB962C8B-B14F-4D97-AF65-F5344CB8AC3E}">
        <p14:creationId xmlns:p14="http://schemas.microsoft.com/office/powerpoint/2010/main" xmlns="" val="231588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975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36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86316FDB020774DBBB002CD7326E85B" ma:contentTypeVersion="1" ma:contentTypeDescription="Создание документа." ma:contentTypeScope="" ma:versionID="6d19a752e9f5f38d49aed8f28bdae57e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H5VRHAXFEW3S-1271-1930</_dlc_DocId>
    <_dlc_DocIdUrl xmlns="b582dbf1-bcaa-4613-9a4c-8b7010640233">
      <Url>http://www.eduportal44.ru/Krasnoe/Sun/mdou-1/_layouts/15/DocIdRedir.aspx?ID=H5VRHAXFEW3S-1271-1930</Url>
      <Description>H5VRHAXFEW3S-1271-1930</Description>
    </_dlc_DocIdUrl>
  </documentManagement>
</p:properties>
</file>

<file path=customXml/itemProps1.xml><?xml version="1.0" encoding="utf-8"?>
<ds:datastoreItem xmlns:ds="http://schemas.openxmlformats.org/officeDocument/2006/customXml" ds:itemID="{7074125B-6BE1-41AD-9499-E7FBEA8186B3}"/>
</file>

<file path=customXml/itemProps2.xml><?xml version="1.0" encoding="utf-8"?>
<ds:datastoreItem xmlns:ds="http://schemas.openxmlformats.org/officeDocument/2006/customXml" ds:itemID="{462A6C25-B996-4998-8608-187356CA2963}"/>
</file>

<file path=customXml/itemProps3.xml><?xml version="1.0" encoding="utf-8"?>
<ds:datastoreItem xmlns:ds="http://schemas.openxmlformats.org/officeDocument/2006/customXml" ds:itemID="{5AC70459-DA36-464F-9CCF-E8248F247402}"/>
</file>

<file path=customXml/itemProps4.xml><?xml version="1.0" encoding="utf-8"?>
<ds:datastoreItem xmlns:ds="http://schemas.openxmlformats.org/officeDocument/2006/customXml" ds:itemID="{E6AA440C-8549-4978-BD53-73C3C7B13D57}"/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270</TotalTime>
  <Words>123</Words>
  <Application>Microsoft Office PowerPoint</Application>
  <PresentationFormat>Экран (4:3)</PresentationFormat>
  <Paragraphs>27</Paragraphs>
  <Slides>38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Твердый переплет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Администрация</cp:lastModifiedBy>
  <cp:revision>30</cp:revision>
  <dcterms:created xsi:type="dcterms:W3CDTF">2013-05-14T17:19:39Z</dcterms:created>
  <dcterms:modified xsi:type="dcterms:W3CDTF">2020-02-18T12:21:58Z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0x010100786316FDB020774DBBB002CD7326E85B</vt:lpwstr>
  </property>
  <property fmtid="{D5CDD505-2E9C-101B-9397-08002B2CF9AE}" pid="3" name="_dlc_DocIdItemGuid">
    <vt:lpwstr>251d0ec2-b290-4d78-a591-dbc3ed908bc9</vt:lpwstr>
  </property>
</Properties>
</file>