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86" r:id="rId3"/>
    <p:sldId id="257" r:id="rId4"/>
    <p:sldId id="26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4847E-C686-4036-A782-E8CB1CCEBF91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A79CD-5DA0-4166-9A60-17A000C84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823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D0F7-38FE-4C5D-A0C0-5009726DB5A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534C-3924-4662-9089-69C9609879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D0F7-38FE-4C5D-A0C0-5009726DB5A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534C-3924-4662-9089-69C960987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D0F7-38FE-4C5D-A0C0-5009726DB5A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534C-3924-4662-9089-69C960987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D0F7-38FE-4C5D-A0C0-5009726DB5A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534C-3924-4662-9089-69C9609879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D0F7-38FE-4C5D-A0C0-5009726DB5A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534C-3924-4662-9089-69C960987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D0F7-38FE-4C5D-A0C0-5009726DB5A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534C-3924-4662-9089-69C9609879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D0F7-38FE-4C5D-A0C0-5009726DB5A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534C-3924-4662-9089-69C9609879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D0F7-38FE-4C5D-A0C0-5009726DB5A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534C-3924-4662-9089-69C960987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D0F7-38FE-4C5D-A0C0-5009726DB5A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534C-3924-4662-9089-69C960987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D0F7-38FE-4C5D-A0C0-5009726DB5A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534C-3924-4662-9089-69C960987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D0F7-38FE-4C5D-A0C0-5009726DB5A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534C-3924-4662-9089-69C9609879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3DD0F7-38FE-4C5D-A0C0-5009726DB5A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D5534C-3924-4662-9089-69C960987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45" r="5145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40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9632" y="302359"/>
            <a:ext cx="77048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детей младшего дошкольного возраста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«Удивительные насекомые»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/>
              <a:t> </a:t>
            </a:r>
          </a:p>
          <a:p>
            <a:pPr algn="ctr"/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pic>
        <p:nvPicPr>
          <p:cNvPr id="11" name="Рисунок 10" descr="http://mamaschool.ru/wp-content/uploads/2012/11/0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4664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19382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524608"/>
            <a:ext cx="8424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Детские рисунки гусениц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77072"/>
            <a:ext cx="381642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-232913"/>
            <a:ext cx="86409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Дать представления о разнообразии насекомых,  создание условий для развития познавательных и творческих способностей детей в процессе реализации образовательного проекта «Наши соседи – насекомые».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Задачи проекта: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Формировать у детей элементарные представления о насекомых (бабочка, муравей, пчела, кузнечик, стрекоза, муха, божья коровка), их строении, способах передвижения;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коммуникативные навыки, память, внимание, эмоциональную отзывчивость; творческих способности.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Воспитывать любознательность, бережное отношение к живому.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91555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33010"/>
            <a:ext cx="7312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         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67744" y="-571092"/>
            <a:ext cx="655272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должны знать и называть     насекомых (бабочка,                           муравей, пчела, кузнечик стрекоза, божья коровка, муха, гусеница, паук).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Иметь простейшие представления о некоторых особенностях внешнего вида, способах передвижения (прыгает, летает, бегает), издаваемых звуках (жужжит, стрекочет).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Знать о пользе или вреде, которую приносят людям и растениям.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Находить сходства и различия.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Владеть обобщающим понятием «насекомые».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Бережное отношение к природе, стремление детей к правильному поведению по отношению к насекомым.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познавательной активности, любознательности.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2" name="Picture 4" descr="http://img-fotki.yandex.ru/get/6109/158320095.80/0_7546e_2ccd8e3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48272" cy="2512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446716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71600" y="1340768"/>
            <a:ext cx="6623628" cy="34559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img-fotki.yandex.ru/get/9511/16969765.1b5/0_87ac7_db26940a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248472" cy="5904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273" b="31025"/>
          <a:stretch/>
        </p:blipFill>
        <p:spPr bwMode="auto">
          <a:xfrm>
            <a:off x="0" y="4005064"/>
            <a:ext cx="99726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D:\НАТАЛЬЯ\ИНТЕРНЕТ\КАРТИНКИ\ЖИВНОСТЬ\60371604_1276625647_______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936104" cy="1258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86091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H5VRHAXFEW3S-1271-1928</_dlc_DocId>
    <_dlc_DocIdUrl xmlns="b582dbf1-bcaa-4613-9a4c-8b7010640233">
      <Url>http://www.eduportal44.ru/Krasnoe/Sun/mdou-1/_layouts/15/DocIdRedir.aspx?ID=H5VRHAXFEW3S-1271-1928</Url>
      <Description>H5VRHAXFEW3S-1271-1928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6316FDB020774DBBB002CD7326E85B" ma:contentTypeVersion="1" ma:contentTypeDescription="Создание документа." ma:contentTypeScope="" ma:versionID="6d19a752e9f5f38d49aed8f28bdae57e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776690c5d533c7015e705064819a422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307FAB-6835-4415-B2E9-76D2BE207E73}"/>
</file>

<file path=customXml/itemProps2.xml><?xml version="1.0" encoding="utf-8"?>
<ds:datastoreItem xmlns:ds="http://schemas.openxmlformats.org/officeDocument/2006/customXml" ds:itemID="{D031F37C-60AA-451A-B8CD-48ACF3E9CA78}"/>
</file>

<file path=customXml/itemProps3.xml><?xml version="1.0" encoding="utf-8"?>
<ds:datastoreItem xmlns:ds="http://schemas.openxmlformats.org/officeDocument/2006/customXml" ds:itemID="{02F2067C-0052-487C-8A43-84A0A5B14925}"/>
</file>

<file path=customXml/itemProps4.xml><?xml version="1.0" encoding="utf-8"?>
<ds:datastoreItem xmlns:ds="http://schemas.openxmlformats.org/officeDocument/2006/customXml" ds:itemID="{C7F664E3-DF5F-467D-A491-0176BB59EBF1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491</TotalTime>
  <Words>50</Words>
  <Application>Microsoft Office PowerPoint</Application>
  <PresentationFormat>Экран (4:3)</PresentationFormat>
  <Paragraphs>38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Слайд 1</vt:lpstr>
      <vt:lpstr>Слайд 2</vt:lpstr>
      <vt:lpstr>Слайд 3</vt:lpstr>
      <vt:lpstr>   Спасибо  за 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Администрация</cp:lastModifiedBy>
  <cp:revision>87</cp:revision>
  <dcterms:created xsi:type="dcterms:W3CDTF">2014-03-23T07:34:11Z</dcterms:created>
  <dcterms:modified xsi:type="dcterms:W3CDTF">2020-02-18T12:22:43Z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0x010100786316FDB020774DBBB002CD7326E85B</vt:lpwstr>
  </property>
  <property fmtid="{D5CDD505-2E9C-101B-9397-08002B2CF9AE}" pid="3" name="_dlc_DocIdItemGuid">
    <vt:lpwstr>6465cb23-7f7b-4530-8429-7e79547a8a9d</vt:lpwstr>
  </property>
</Properties>
</file>