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65" r:id="rId2"/>
    <p:sldId id="262" r:id="rId3"/>
    <p:sldId id="270" r:id="rId4"/>
    <p:sldId id="266" r:id="rId5"/>
    <p:sldId id="269" r:id="rId6"/>
    <p:sldId id="271" r:id="rId7"/>
    <p:sldId id="272" r:id="rId8"/>
    <p:sldId id="274" r:id="rId9"/>
    <p:sldId id="273" r:id="rId10"/>
    <p:sldId id="276" r:id="rId11"/>
    <p:sldId id="280" r:id="rId12"/>
    <p:sldId id="277" r:id="rId13"/>
    <p:sldId id="278" r:id="rId14"/>
    <p:sldId id="279" r:id="rId15"/>
    <p:sldId id="281" r:id="rId16"/>
    <p:sldId id="283" r:id="rId17"/>
    <p:sldId id="284" r:id="rId18"/>
    <p:sldId id="285" r:id="rId19"/>
    <p:sldId id="287" r:id="rId20"/>
    <p:sldId id="286" r:id="rId21"/>
    <p:sldId id="288" r:id="rId22"/>
    <p:sldId id="289" r:id="rId23"/>
    <p:sldId id="291" r:id="rId24"/>
    <p:sldId id="29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5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9.gif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6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9.gif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microsoft.com/office/2007/relationships/media" Target="../media/media7.wm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9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1.gif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0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1.mp3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2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1.gif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1.mp3"/><Relationship Id="rId5" Type="http://schemas.openxmlformats.org/officeDocument/2006/relationships/image" Target="../media/image44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3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1.gif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jpeg"/><Relationship Id="rId7" Type="http://schemas.openxmlformats.org/officeDocument/2006/relationships/hyperlink" Target="http://radikal.ru/F/i055.radikal.ru/0909/d2/556ca72562fa.jpg.html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hyperlink" Target="http://pion-nt.ru/uploads/posts/2010-03/1268318383_1.jpg" TargetMode="External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.gif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1.png"/><Relationship Id="rId4" Type="http://schemas.openxmlformats.org/officeDocument/2006/relationships/image" Target="../media/image24.jpeg"/><Relationship Id="rId9" Type="http://schemas.microsoft.com/office/2007/relationships/media" Target="../media/media4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Утро начинается.mp3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668344" y="5589240"/>
            <a:ext cx="609600" cy="609600"/>
          </a:xfrm>
        </p:spPr>
      </p:pic>
      <p:pic>
        <p:nvPicPr>
          <p:cNvPr id="2050" name="Picture 2" descr="http://img1.liveinternet.ru/images/attach/d/1/132/330/132330127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90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Утро начинается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452320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486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заяц1.wma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948264" y="5733256"/>
            <a:ext cx="609600" cy="609600"/>
          </a:xfrm>
        </p:spPr>
      </p:pic>
      <p:pic>
        <p:nvPicPr>
          <p:cNvPr id="4" name="Picture 2" descr="http://img3.proshkolu.ru/content/media/pic/std/2000000/1041000/1040381-5ee128e45922c88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240"/>
            <a:ext cx="5328592" cy="6816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690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заяц2.wma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04248" y="6066716"/>
            <a:ext cx="609600" cy="609600"/>
          </a:xfrm>
        </p:spPr>
      </p:pic>
      <p:pic>
        <p:nvPicPr>
          <p:cNvPr id="4" name="Picture 2" descr="http://img3.proshkolu.ru/content/media/pic/std/2000000/1041000/1040381-5ee128e45922c88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96910"/>
            <a:ext cx="3096344" cy="3961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19117" y="551562"/>
            <a:ext cx="5773363" cy="61247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/>
              <a:t>Умная </a:t>
            </a:r>
            <a:r>
              <a:rPr lang="ru-RU" sz="2800" dirty="0" smtClean="0"/>
              <a:t>умница… (что </a:t>
            </a:r>
            <a:r>
              <a:rPr lang="ru-RU" sz="2800" dirty="0"/>
              <a:t>светлая пуговица</a:t>
            </a:r>
            <a:r>
              <a:rPr lang="ru-RU" sz="2800" dirty="0" smtClean="0"/>
              <a:t>.)</a:t>
            </a:r>
            <a:endParaRPr lang="ru-RU" sz="2800" dirty="0"/>
          </a:p>
          <a:p>
            <a:r>
              <a:rPr lang="ru-RU" sz="2800" dirty="0"/>
              <a:t>Коли первую пуговицу застегнешь </a:t>
            </a:r>
            <a:r>
              <a:rPr lang="ru-RU" sz="2800" dirty="0" smtClean="0"/>
              <a:t>неправильно… (то </a:t>
            </a:r>
            <a:r>
              <a:rPr lang="ru-RU" sz="2800" dirty="0"/>
              <a:t>все остальные пойдут наперекосяк</a:t>
            </a:r>
            <a:r>
              <a:rPr lang="ru-RU" sz="2800" dirty="0" smtClean="0"/>
              <a:t>.)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Застёгнут… ( </a:t>
            </a:r>
            <a:r>
              <a:rPr lang="ru-RU" sz="2800" dirty="0"/>
              <a:t>на все пуговицы</a:t>
            </a:r>
            <a:r>
              <a:rPr lang="ru-RU" sz="2800" dirty="0" smtClean="0"/>
              <a:t>.)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Прост… ( </a:t>
            </a:r>
            <a:r>
              <a:rPr lang="ru-RU" sz="2800" dirty="0"/>
              <a:t>как пуговица</a:t>
            </a:r>
            <a:r>
              <a:rPr lang="ru-RU" sz="2800" dirty="0" smtClean="0"/>
              <a:t>.)</a:t>
            </a:r>
            <a:r>
              <a:rPr lang="ru-RU" sz="2800" dirty="0"/>
              <a:t> </a:t>
            </a:r>
            <a:br>
              <a:rPr lang="ru-RU" sz="2800" dirty="0"/>
            </a:br>
            <a:r>
              <a:rPr lang="ru-RU" sz="2800" dirty="0"/>
              <a:t>Завистнику </a:t>
            </a:r>
            <a:r>
              <a:rPr lang="ru-RU" sz="2800" dirty="0" smtClean="0"/>
              <a:t>кажется…(что </a:t>
            </a:r>
            <a:r>
              <a:rPr lang="ru-RU" sz="2800" dirty="0"/>
              <a:t>у другого золото блестит, а подойдет поближе - медная пуговица</a:t>
            </a:r>
            <a:r>
              <a:rPr lang="ru-RU" sz="2800" dirty="0" smtClean="0"/>
              <a:t>.) </a:t>
            </a:r>
          </a:p>
          <a:p>
            <a:r>
              <a:rPr lang="ru-RU" sz="2800" dirty="0" smtClean="0"/>
              <a:t>На </a:t>
            </a:r>
            <a:r>
              <a:rPr lang="ru-RU" sz="2800" dirty="0"/>
              <a:t>чужой рот </a:t>
            </a:r>
            <a:r>
              <a:rPr lang="ru-RU" sz="2800" dirty="0" smtClean="0"/>
              <a:t>… (пуговицы </a:t>
            </a:r>
            <a:r>
              <a:rPr lang="ru-RU" sz="2800" dirty="0"/>
              <a:t>не нашить</a:t>
            </a:r>
            <a:r>
              <a:rPr lang="ru-RU" sz="2800" dirty="0" smtClean="0"/>
              <a:t>.)</a:t>
            </a:r>
            <a:endParaRPr lang="ru-RU" sz="2800" dirty="0"/>
          </a:p>
        </p:txBody>
      </p:sp>
      <p:pic>
        <p:nvPicPr>
          <p:cNvPr id="3" name="заяц2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55676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896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1.bp.blogspot.com/-bWiLk8W4ePE/Upgbsw519-I/AAAAAAAADC4/MRtLtfCIaxw/s1600/%D0%A1%D0%BE%D1%80%D0%BE%D0%BA%D0%B0+%D0%BF%D1%80%D0%BE%D0%B7%D1%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0500"/>
            <a:ext cx="6410325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рока 2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6416" y="5754825"/>
            <a:ext cx="609600" cy="609600"/>
          </a:xfrm>
          <a:prstGeom prst="rect">
            <a:avLst/>
          </a:prstGeom>
        </p:spPr>
      </p:pic>
      <p:pic>
        <p:nvPicPr>
          <p:cNvPr id="2" name="сорока 1.wma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5576" y="5877272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xmlns="" val="331510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баба яга 1.wma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244408" y="5949280"/>
            <a:ext cx="609600" cy="609600"/>
          </a:xfrm>
        </p:spPr>
      </p:pic>
      <p:pic>
        <p:nvPicPr>
          <p:cNvPr id="8194" name="Picture 2" descr="http://stat16.privet.ru/lr/0f2c77da760b521057e5ae6ea7f7dd5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0979"/>
            <a:ext cx="5148064" cy="685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113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://sarrest.ru/wp-content/uploads/2014/11/6OPdtlfQd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036" y="0"/>
            <a:ext cx="3384376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exchangedownloads.smarttech.com/public/content/f9/f988ef5b-d074-40de-ba25-ff132417f013/previews/small/0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9340" y="-216024"/>
            <a:ext cx="360039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im3-tub-ru.yandex.net/i?id=dd8f62f5ed8afcf632c7244a5156713c&amp;n=33&amp;h=225&amp;w=2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406222"/>
            <a:ext cx="3426422" cy="342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lenta-yug.ru/upload/iblock/530/530b607c411ce783ae8de7680e5870e5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5867" b="50000"/>
          <a:stretch/>
        </p:blipFill>
        <p:spPr bwMode="auto">
          <a:xfrm>
            <a:off x="6998629" y="260648"/>
            <a:ext cx="1584176" cy="232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miratvor.ru/media/preview/85/8565/l_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55" t="18897" r="6460" b="17879"/>
          <a:stretch/>
        </p:blipFill>
        <p:spPr bwMode="auto">
          <a:xfrm>
            <a:off x="5671046" y="3789041"/>
            <a:ext cx="3105010" cy="233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0555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900igr.net/datas/skazki-i-igry/Skolko.files/0015-015-Skolko-pugovits-prishi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1507"/>
            <a:ext cx="9159341" cy="686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5498295" y="5445224"/>
            <a:ext cx="1440160" cy="122413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000000"/>
                </a:solidFill>
              </a:rPr>
              <a:t>6</a:t>
            </a:r>
            <a:endParaRPr lang="ru-RU" sz="5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836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www.esosedi.ru/fiber/229327/fit/1400x1000/kvadrat_p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363552"/>
            <a:ext cx="4872671" cy="487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znak.ru/upload/medialibrary/499/499cc55ea62e287658d621ca1b39fdc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2670" y="2636912"/>
            <a:ext cx="3995936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2072" y="476672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65104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685505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02378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13420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8836" y="188640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12776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1563" y="1412776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3078" y="5505485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9345" y="4389361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1341" y="5325465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1341" y="4036074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6888" y="2696700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6375" y="62492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7048" y="1232756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7278" y="4029321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2524" y="2967335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205554" y="5853052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51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www.esosedi.ru/fiber/229327/fit/1400x1000/kvadrat_p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363552"/>
            <a:ext cx="4872671" cy="487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znak.ru/upload/medialibrary/499/499cc55ea62e287658d621ca1b39fdc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2670" y="2636912"/>
            <a:ext cx="3995936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2072" y="476672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637" y="2696700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6475" y="2698839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631" y="2698839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9444" y="1592796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9444" y="476672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7290" y="1592796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241" y="1592796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3078" y="5505485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9345" y="4389361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1341" y="5325465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1341" y="4036074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6888" y="2696700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6375" y="62492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7048" y="1232756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7278" y="4029321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2524" y="2967335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205554" y="5853052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66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www.esosedi.ru/fiber/229327/fit/1400x1000/kvadrat_p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363552"/>
            <a:ext cx="4872671" cy="487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znak.ru/upload/medialibrary/499/499cc55ea62e287658d621ca1b39fdc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2670" y="2636912"/>
            <a:ext cx="3995936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2072" y="476672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637" y="2696700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6475" y="2698839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631" y="2698839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9444" y="1592796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9444" y="476672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7290" y="1592796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pugov.com.ua/usersites/pugov/image/si1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241" y="1592796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3078" y="5505485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9345" y="4389361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1341" y="5325465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1341" y="4036074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6888" y="2696700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7154" y="4095474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7154" y="2702795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img-fotki.yandex.ru/get/5635/16969765.e5/0_6f634_aef4b2e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467693"/>
            <a:ext cx="132155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2524" y="2967335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205554" y="5853052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255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img0.liveinternet.ru/images/attach/c/7/97/696/97696584_cajoline_bouton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1785254" cy="17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ostochnaya_-_Zvon_kolokolchikov_(iPlayer.f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0039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863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27454 C 1.38889E-6 0.45903 0.08142 0.60903 0.1809 0.60903 C 0.29792 0.60903 0.34028 0.44236 0.35816 0.34167 L 0.37639 0.20718 C 0.39462 0.10648 0.43958 -0.05995 0.57187 -0.05995 C 0.6566 -0.05995 0.75295 0.08982 0.75295 0.27454 C 0.75295 0.45903 0.6566 0.60903 0.57187 0.60903 C 0.43958 0.60903 0.39462 0.44236 0.37639 0.34167 L 0.35816 0.20718 C 0.34028 0.10648 0.29792 -0.05995 0.1809 -0.05995 C 0.08142 -0.05995 1.38889E-6 0.08982 1.38889E-6 0.27454 Z " pathEditMode="relative" rAng="0" ptsTypes="ffFffffFfff"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3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021 0.40324 C 0.43767 0.49861 0.52274 0.59792 0.59253 0.63727 C 0.69635 0.70046 0.79687 0.72454 0.81632 0.69236 C 0.83177 0.66111 0.76198 0.58125 0.65816 0.51806 C 0.58854 0.47847 0.46111 0.45093 0.3493 0.44722 C 0.24149 0.45093 0.11007 0.47847 0.04045 0.51806 C -0.06337 0.58125 -0.13299 0.66111 -0.11372 0.69236 C -0.09427 0.72454 0.00555 0.70046 0.10608 0.63727 C 0.17587 0.59792 0.26423 0.49861 0.3184 0.40324 C 0.37604 0.30417 0.41493 0.17292 0.41493 0.09051 C 0.41493 -0.03704 0.38819 -0.13611 0.3493 -0.13611 C 0.31441 -0.13611 0.28368 -0.03704 0.28368 0.09051 C 0.28368 0.17292 0.32587 0.30417 0.38021 0.40324 Z " pathEditMode="relative" rAng="0" ptsTypes="fffffffffffff">
                                      <p:cBhvr>
                                        <p:cTn id="9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0" y="-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" presetID="28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75 -3.7037E-7 C 0.58767 -3.7037E-7 0.76875 0.04074 0.76875 0.0912 C 0.76875 0.14421 0.58767 0.18495 0.36875 0.18495 C 0.14983 0.18495 -0.03108 0.22662 -0.03108 0.27616 C -0.03108 0.32662 0.14983 0.36759 0.36875 0.36759 C 0.58767 0.36759 0.76875 0.40833 0.76875 0.4588 C 0.76875 0.50833 0.58767 0.55 0.36875 0.55 C 0.14983 0.55 -0.03108 0.59074 -0.03108 0.64375 C -0.03108 0.69421 0.14983 0.73519 0.36875 0.73519 C 0.58767 0.73519 0.76875 0.69421 0.76875 0.64375 C 0.76875 0.59074 0.58767 0.55 0.36875 0.55 C 0.14983 0.55 -0.03108 0.50833 -0.03108 0.4588 C -0.03108 0.40833 0.14983 0.36759 0.36875 0.36759 C 0.58767 0.36759 0.76875 0.32662 0.76875 0.27616 C 0.76875 0.22662 0.58767 0.18495 0.36875 0.18495 C 0.14983 0.18495 -0.03108 0.14421 -0.03108 0.0912 C -0.03108 0.04074 0.14983 -3.7037E-7 0.36875 -3.7037E-7 Z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6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img-fotki.yandex.ru/get/9809/121447594.649/0_11537d_ea061f9d_ori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mg-fotki.yandex.ru/get/9154/16969765.14d/0_79cce_dfe35d04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43599"/>
            <a:ext cx="1656184" cy="168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300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nwportal.ru/file/images/kak-v-fotoshope-sdelat-animatsiyu-pishem-photoshop-48979-large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4101"/>
            <a:ext cx="6750674" cy="6750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chen_krasivaya_muzyka_-_melodiya_snezhinok_-_kolokolchiki_(iPlayer.f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95637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683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баба яга 2.wma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956376" y="6021288"/>
            <a:ext cx="609600" cy="609600"/>
          </a:xfrm>
        </p:spPr>
      </p:pic>
      <p:pic>
        <p:nvPicPr>
          <p:cNvPr id="8194" name="Picture 2" descr="http://stat16.privet.ru/lr/0f2c77da760b521057e5ae6ea7f7dd5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0979"/>
            <a:ext cx="5148064" cy="685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239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ostochnaya_-_Zvon_kolokolchikov_(iPlayer.fm).mp3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092280" y="5589240"/>
            <a:ext cx="609600" cy="609600"/>
          </a:xfrm>
        </p:spPr>
      </p:pic>
      <p:pic>
        <p:nvPicPr>
          <p:cNvPr id="2056" name="Picture 8" descr="http://smilepost.ru/uploads/posts/2015-11/1448750261-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31" y="0"/>
            <a:ext cx="91620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chen_krasivaya_muzyka_-_melodiya_snezhinok_-_kolokolchiki_(iPlayer.f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28384" y="5894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91499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5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баба яга 3.wma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28384" y="5877272"/>
            <a:ext cx="609600" cy="609600"/>
          </a:xfrm>
        </p:spPr>
      </p:pic>
      <p:pic>
        <p:nvPicPr>
          <p:cNvPr id="8194" name="Picture 2" descr="http://stat16.privet.ru/lr/0f2c77da760b521057e5ae6ea7f7dd5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0979"/>
            <a:ext cx="5148064" cy="685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140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img-fotki.yandex.ru/get/9809/121447594.649/0_11537d_ea061f9d_ori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mg-fotki.yandex.ru/get/9154/16969765.14d/0_79cce_dfe35d04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43599"/>
            <a:ext cx="1656184" cy="168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065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иница.wma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884368" y="5733256"/>
            <a:ext cx="609600" cy="609600"/>
          </a:xfrm>
        </p:spPr>
      </p:pic>
      <p:pic>
        <p:nvPicPr>
          <p:cNvPr id="4098" name="Picture 2" descr="https://i.ytimg.com/vi/TrdBXiqiiZw/maxres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967" y="0"/>
            <a:ext cx="92963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mir-animashki.com/_ph/30/2/592310457.gif?14280524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129" y="0"/>
            <a:ext cx="5672157" cy="691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иница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558093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058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 descr="http://img-fotki.yandex.ru/get/6204/113841659.2/0_66da6_3ca0afd2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382"/>
            <a:ext cx="4644008" cy="686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protos.ru/imgm.php?i=6766&amp;w=700&amp;h=9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588" y="-25785"/>
            <a:ext cx="4495412" cy="688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845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иница 2.wma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570405" y="5661248"/>
            <a:ext cx="609600" cy="609600"/>
          </a:xfrm>
        </p:spPr>
      </p:pic>
      <p:pic>
        <p:nvPicPr>
          <p:cNvPr id="4098" name="Picture 2" descr="https://i.ytimg.com/vi/TrdBXiqiiZw/maxres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967" y="0"/>
            <a:ext cx="92963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mir-animashki.com/_ph/30/2/592310457.gif?14280524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129" y="0"/>
            <a:ext cx="5672157" cy="691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иница 2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451845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03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ПУГОВИЦЫ\ФОНЫ для презентаций\Рисунок4.jpg"/>
          <p:cNvPicPr>
            <a:picLocks noChangeAspect="1" noChangeArrowheads="1"/>
          </p:cNvPicPr>
          <p:nvPr/>
        </p:nvPicPr>
        <p:blipFill>
          <a:blip r:embed="rId2"/>
          <a:srcRect l="11189" r="32622" b="11003"/>
          <a:stretch>
            <a:fillRect/>
          </a:stretch>
        </p:blipFill>
        <p:spPr bwMode="auto">
          <a:xfrm>
            <a:off x="0" y="-66675"/>
            <a:ext cx="9144000" cy="6924675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 flipV="1">
            <a:off x="1143000" y="3609975"/>
            <a:ext cx="6792913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6149" name="Рисунок 4" descr="Картинка 133 из 6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888"/>
          <a:stretch>
            <a:fillRect/>
          </a:stretch>
        </p:blipFill>
        <p:spPr bwMode="auto">
          <a:xfrm>
            <a:off x="3472259" y="-83474"/>
            <a:ext cx="5671741" cy="465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944" y="908720"/>
            <a:ext cx="3500390" cy="4619178"/>
          </a:xfrm>
          <a:prstGeom prst="rect">
            <a:avLst/>
          </a:prstGeom>
        </p:spPr>
      </p:pic>
      <p:pic>
        <p:nvPicPr>
          <p:cNvPr id="9" name="Рисунок 10" descr="Древние пуговицы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67" t="14458" r="3999" b="8434"/>
          <a:stretch/>
        </p:blipFill>
        <p:spPr bwMode="auto">
          <a:xfrm>
            <a:off x="3472259" y="4509644"/>
            <a:ext cx="5676321" cy="2336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311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 descr="http://www.etoya.ru/files/images/pub/part_0/13800/src/pugovica_Spanish_button_ca.jpg?576_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1850" y="2204864"/>
            <a:ext cx="2404716" cy="17176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10" descr="http://www.etoya.ru/files/images/pub/part_0/13800/src/pugovica_x5.jpg?600_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32" y="2204864"/>
            <a:ext cx="2234113" cy="18085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14" descr=" Немного о пуговицах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3795" y="260648"/>
            <a:ext cx="6218258" cy="15792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12" descr="http://www.etoya.ru/files/images/pub/part_0/13800/src/pugovica_x4.jpg?400_3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68" t="10667" r="21568" b="20000"/>
          <a:stretch>
            <a:fillRect/>
          </a:stretch>
        </p:blipFill>
        <p:spPr bwMode="auto">
          <a:xfrm>
            <a:off x="2591625" y="4149080"/>
            <a:ext cx="2484941" cy="23468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15" descr="Изображение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3" r="5263" b="15385"/>
          <a:stretch>
            <a:fillRect/>
          </a:stretch>
        </p:blipFill>
        <p:spPr bwMode="auto">
          <a:xfrm>
            <a:off x="5205391" y="2492896"/>
            <a:ext cx="3703113" cy="4186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16" descr="http://www.etoya.ru/files/images/pub/part_0/13800/src/pug7.jpg?400_29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00" t="20470" r="32001" b="23154"/>
          <a:stretch>
            <a:fillRect/>
          </a:stretch>
        </p:blipFill>
        <p:spPr bwMode="auto">
          <a:xfrm>
            <a:off x="179512" y="4270541"/>
            <a:ext cx="2094333" cy="24084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378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ПУГОВИЦЫ\ФОНЫ для презентаций\Рисунок4.jpg"/>
          <p:cNvPicPr>
            <a:picLocks noChangeAspect="1" noChangeArrowheads="1"/>
          </p:cNvPicPr>
          <p:nvPr/>
        </p:nvPicPr>
        <p:blipFill>
          <a:blip r:embed="rId2"/>
          <a:srcRect l="11189" r="32622" b="11003"/>
          <a:stretch>
            <a:fillRect/>
          </a:stretch>
        </p:blipFill>
        <p:spPr bwMode="auto">
          <a:xfrm>
            <a:off x="0" y="0"/>
            <a:ext cx="9144000" cy="6924675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219200" y="0"/>
            <a:ext cx="6792913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11268" name="Рисунок 4" descr="Пуговицы в русской арм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Рисунок 5" descr="Пуговицы в русской арми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Rectangle 1"/>
          <p:cNvSpPr>
            <a:spLocks noChangeArrowheads="1"/>
          </p:cNvSpPr>
          <p:nvPr/>
        </p:nvSpPr>
        <p:spPr bwMode="auto">
          <a:xfrm>
            <a:off x="1676400" y="4191000"/>
            <a:ext cx="74676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2400">
                <a:solidFill>
                  <a:srgbClr val="383838"/>
                </a:solidFill>
                <a:latin typeface="Monotype Corsiva" pitchFamily="66" charset="0"/>
                <a:ea typeface="Times New Roman" pitchFamily="18" charset="0"/>
                <a:cs typeface="Tahoma" pitchFamily="34" charset="0"/>
              </a:rPr>
              <a:t>    Зародившись,  пуговица  долго оставалась элементом мужской военной формы. </a:t>
            </a:r>
          </a:p>
          <a:p>
            <a:r>
              <a:rPr lang="ru-RU" sz="2400">
                <a:solidFill>
                  <a:srgbClr val="383838"/>
                </a:solidFill>
                <a:latin typeface="Monotype Corsiva" pitchFamily="66" charset="0"/>
                <a:ea typeface="Times New Roman" pitchFamily="18" charset="0"/>
                <a:cs typeface="Tahoma" pitchFamily="34" charset="0"/>
              </a:rPr>
              <a:t>    Дамы предпочитали шпильки и булавки. </a:t>
            </a:r>
          </a:p>
          <a:p>
            <a:r>
              <a:rPr lang="ru-RU" sz="2400" b="1">
                <a:solidFill>
                  <a:srgbClr val="383838"/>
                </a:solidFill>
                <a:latin typeface="Monotype Corsiva" pitchFamily="66" charset="0"/>
                <a:ea typeface="Times New Roman" pitchFamily="18" charset="0"/>
                <a:cs typeface="Tahoma" pitchFamily="34" charset="0"/>
              </a:rPr>
              <a:t>Петр I</a:t>
            </a:r>
            <a:r>
              <a:rPr lang="ru-RU" sz="2400">
                <a:solidFill>
                  <a:srgbClr val="383838"/>
                </a:solidFill>
                <a:latin typeface="Monotype Corsiva" pitchFamily="66" charset="0"/>
                <a:ea typeface="Times New Roman" pitchFamily="18" charset="0"/>
                <a:cs typeface="Tahoma" pitchFamily="34" charset="0"/>
              </a:rPr>
              <a:t>, повелевал пришивать , пуговицы на лицевую сторону рукава солдатского  мундира с  одной целью: сохранял дорогое сукно, не позволяя вчерашним крестьянам вытирать рукавом нос или рот после еды.</a:t>
            </a:r>
            <a:endParaRPr lang="ru-RU" sz="2400">
              <a:latin typeface="Monotype Corsiva" pitchFamily="66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11271" name="Рисунок 7" descr="Картинка 1344 из 29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0"/>
            <a:ext cx="2514600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Рисунок 9" descr="Картинка 426 из 298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33400"/>
            <a:ext cx="2590800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Рисунок 11" descr="Изображе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943600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777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ir-animashki.com/_ph/30/2/592310457.gif?142805241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741323"/>
            <a:ext cx="2555776" cy="3116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dn1.imgbb.ru/user/11/111960/201502/a1943aa5766c81c28af55250192e78f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771800" cy="2476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s5.livemaster.ru/storage/53/84/8b36aff2999583b1410a272df7tl--materialy-dlya-tvorchestva-plastmassovye-kruglye-pugovits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3338835" cy="2507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at.all.biz/img/at/catalog/middle/6143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518" y="2507276"/>
            <a:ext cx="2749503" cy="2302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t1.stranamam.ru/data/cache/2013mar/10/03/7581745_95051-550x5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5411" y="2371310"/>
            <a:ext cx="3327820" cy="2218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rub-gaming.ru/bfiveviro/kupit-pugovicu-dlya-shuby-so-strazami-545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8601" y="4577279"/>
            <a:ext cx="2280720" cy="22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иница 3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336576" y="60905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965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86316FDB020774DBBB002CD7326E85B" ma:contentTypeVersion="1" ma:contentTypeDescription="Создание документа." ma:contentTypeScope="" ma:versionID="6d19a752e9f5f38d49aed8f28bdae57e">
  <xsd:schema xmlns:xsd="http://www.w3.org/2001/XMLSchema" xmlns:xs="http://www.w3.org/2001/XMLSchema" xmlns:p="http://schemas.microsoft.com/office/2006/metadata/properties" xmlns:ns2="b582dbf1-bcaa-4613-9a4c-8b7010640233" targetNamespace="http://schemas.microsoft.com/office/2006/metadata/properties" ma:root="true" ma:fieldsID="f776690c5d533c7015e705064819a422" ns2:_="">
    <xsd:import namespace="b582dbf1-bcaa-4613-9a4c-8b70106402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2dbf1-bcaa-4613-9a4c-8b70106402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582dbf1-bcaa-4613-9a4c-8b7010640233">H5VRHAXFEW3S-1271-1917</_dlc_DocId>
    <_dlc_DocIdUrl xmlns="b582dbf1-bcaa-4613-9a4c-8b7010640233">
      <Url>http://www.eduportal44.ru/Krasnoe/Sun/mdou-1/_layouts/15/DocIdRedir.aspx?ID=H5VRHAXFEW3S-1271-1917</Url>
      <Description>H5VRHAXFEW3S-1271-1917</Description>
    </_dlc_DocIdUrl>
  </documentManagement>
</p:properties>
</file>

<file path=customXml/itemProps1.xml><?xml version="1.0" encoding="utf-8"?>
<ds:datastoreItem xmlns:ds="http://schemas.openxmlformats.org/officeDocument/2006/customXml" ds:itemID="{9DBF9B0B-F0A6-4D8D-B182-D53CEE52771D}"/>
</file>

<file path=customXml/itemProps2.xml><?xml version="1.0" encoding="utf-8"?>
<ds:datastoreItem xmlns:ds="http://schemas.openxmlformats.org/officeDocument/2006/customXml" ds:itemID="{652C29BA-2744-463C-97E9-865EB6A066FC}"/>
</file>

<file path=customXml/itemProps3.xml><?xml version="1.0" encoding="utf-8"?>
<ds:datastoreItem xmlns:ds="http://schemas.openxmlformats.org/officeDocument/2006/customXml" ds:itemID="{C148DDF9-67F8-4241-B562-3C6375537B04}"/>
</file>

<file path=customXml/itemProps4.xml><?xml version="1.0" encoding="utf-8"?>
<ds:datastoreItem xmlns:ds="http://schemas.openxmlformats.org/officeDocument/2006/customXml" ds:itemID="{AA6CA21B-1D44-424B-A953-1E10177DFD2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</TotalTime>
  <Words>79</Words>
  <Application>Microsoft Office PowerPoint</Application>
  <PresentationFormat>Экран (4:3)</PresentationFormat>
  <Paragraphs>13</Paragraphs>
  <Slides>24</Slides>
  <Notes>0</Notes>
  <HiddenSlides>0</HiddenSlides>
  <MMClips>19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Дом</cp:lastModifiedBy>
  <cp:revision>49</cp:revision>
  <dcterms:created xsi:type="dcterms:W3CDTF">2016-11-11T11:35:29Z</dcterms:created>
  <dcterms:modified xsi:type="dcterms:W3CDTF">2020-02-18T04:58:00Z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0x010100786316FDB020774DBBB002CD7326E85B</vt:lpwstr>
  </property>
  <property fmtid="{D5CDD505-2E9C-101B-9397-08002B2CF9AE}" pid="3" name="_dlc_DocIdItemGuid">
    <vt:lpwstr>cb9f6a86-ff5d-411a-8f88-c467b8c5ba02</vt:lpwstr>
  </property>
</Properties>
</file>