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av" ContentType="audio/x-wav"/>
  <Default Extension="xml" ContentType="application/xml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77" r:id="rId4"/>
    <p:sldId id="288" r:id="rId5"/>
    <p:sldId id="258" r:id="rId6"/>
    <p:sldId id="278" r:id="rId7"/>
    <p:sldId id="259" r:id="rId8"/>
    <p:sldId id="286" r:id="rId9"/>
    <p:sldId id="276" r:id="rId10"/>
    <p:sldId id="287" r:id="rId11"/>
    <p:sldId id="289" r:id="rId12"/>
    <p:sldId id="290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66CC"/>
    <a:srgbClr val="FFFF00"/>
    <a:srgbClr val="00CC00"/>
    <a:srgbClr val="009900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2" autoAdjust="0"/>
    <p:restoredTop sz="94660"/>
  </p:normalViewPr>
  <p:slideViewPr>
    <p:cSldViewPr>
      <p:cViewPr varScale="1">
        <p:scale>
          <a:sx n="85" d="100"/>
          <a:sy n="85" d="100"/>
        </p:scale>
        <p:origin x="154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7BFE0-93BC-4D5A-B686-C573F5963CE1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D737F-E767-4F99-B2FC-258996E979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7E495-372E-4589-8A82-C88583F77D0B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623FC-2219-4199-84F9-D455ECC537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38138"/>
            <a:ext cx="8229600" cy="57880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B67B3-E452-4477-8714-1FEBC2A71628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937F4-AA43-4914-AAC9-F71DC03824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CEE11-5703-413A-A2A3-048D4DD018F0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061DC-AD65-4FFF-95D3-CE5A1FA69E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C7571-3912-4DB9-AA65-A1DF25F1A7AB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723A7-9AA0-4D4C-80E1-EA6EB17305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AB52E-C7D8-48AE-BEB8-1AB82E8B1B08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48F92-B8C8-4A7A-9CE1-1C0B90099F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02085-CCBD-4CC9-85F4-81A35B07EC73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7A6E2-A6D9-4205-ABE3-C8AD590FD4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3A0ED-8770-4548-B0DD-55943D426164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76AD1-45FB-4A8D-B95F-19984DB826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D5DA0-5622-471D-9B93-3041B44ED357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76348-53A8-4518-A61B-9810F66C17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1D0D-9C77-496B-9D37-43F0AD433A7E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3D4F7-7C89-4249-BFA2-5F8B3859AB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2B6A1-0A17-4EB6-B2F6-7D72C0F2C4FD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8ACBE-3E66-4243-9BF0-D5D2C7E778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72D24-9727-4776-BEB8-512E966219C9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D7757-D867-4ACE-A854-055519A033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A33B6947-F409-4E6B-B3AB-D00A96E45C41}" type="datetimeFigureOut">
              <a:rPr lang="ru-RU"/>
              <a:pPr>
                <a:defRPr/>
              </a:pPr>
              <a:t>22.08.2020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02AE0DBB-78A6-42CE-AC95-BBFB8E3AB6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74" r:id="rId3"/>
    <p:sldLayoutId id="2147483671" r:id="rId4"/>
    <p:sldLayoutId id="2147483670" r:id="rId5"/>
    <p:sldLayoutId id="2147483669" r:id="rId6"/>
    <p:sldLayoutId id="2147483675" r:id="rId7"/>
    <p:sldLayoutId id="2147483676" r:id="rId8"/>
    <p:sldLayoutId id="2147483668" r:id="rId9"/>
    <p:sldLayoutId id="2147483677" r:id="rId10"/>
    <p:sldLayoutId id="2147483667" r:id="rId11"/>
    <p:sldLayoutId id="21474836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1.mkv"/><Relationship Id="rId2" Type="http://schemas.microsoft.com/office/2007/relationships/media" Target="../media/media11.mkv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08720"/>
            <a:ext cx="8678168" cy="2286001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ts val="4800"/>
              </a:lnSpc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Опыт работы.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Тема «Средство формирования основ безопасности жизнедеятельности»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187624" y="3861048"/>
            <a:ext cx="69181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Демидова Татьяна Сергеевна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воспитатель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МБДОУ  детский сад №1 «Солнышко»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п. Красное-на-Волге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2020 г.</a:t>
            </a: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5775" y="40615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62"/>
    </mc:Choice>
    <mc:Fallback>
      <p:transition spd="slow" advTm="66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52" objId="5"/>
        <p14:stopEvt time="6602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6E0BDEB-B52A-4B7A-AED4-DB2D9A53D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93" y="2552912"/>
            <a:ext cx="2439862" cy="34512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14FA56-8C46-48DB-997E-880D5A57D1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41" y="166995"/>
            <a:ext cx="4370765" cy="61825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761E7C-8742-4899-959C-AC89E2101C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7209" y="157111"/>
            <a:ext cx="4370763" cy="6182515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4575" y="120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14"/>
    </mc:Choice>
    <mc:Fallback>
      <p:transition spd="slow" advTm="31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2" objId="2"/>
        <p14:stopEvt time="29940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504919F-DD29-4E5B-953D-89852C81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714598"/>
          </a:xfrm>
        </p:spPr>
        <p:txBody>
          <a:bodyPr/>
          <a:lstStyle/>
          <a:p>
            <a:r>
              <a:rPr lang="ru-RU" dirty="0"/>
              <a:t>Видео открытка</a:t>
            </a:r>
          </a:p>
        </p:txBody>
      </p:sp>
      <p:pic>
        <p:nvPicPr>
          <p:cNvPr id="6" name="za-zhizn1-1_k5rtWhTi.compressed">
            <a:hlinkClick r:id="" action="ppaction://media"/>
            <a:extLst>
              <a:ext uri="{FF2B5EF4-FFF2-40B4-BE49-F238E27FC236}">
                <a16:creationId xmlns:a16="http://schemas.microsoft.com/office/drawing/2014/main" id="{CE6DD02E-64BA-48BD-A329-6E9DB49E563B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628800"/>
            <a:ext cx="8188561" cy="460593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8080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30"/>
    </mc:Choice>
    <mc:Fallback>
      <p:transition spd="slow" advTm="84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087" objId="6"/>
        <p14:stopEvt time="76795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8451BE4-2ED8-4847-8210-8F0246BBA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26" y="1754314"/>
            <a:ext cx="7966347" cy="5128378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B4B13C8-C605-4FF4-BCE9-AABA88C2C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324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2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81"/>
    </mc:Choice>
    <mc:Fallback>
      <p:transition spd="slow" advTm="37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6" objId="2"/>
        <p14:stopEvt time="36350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 descr="Рисунок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813" y="271463"/>
            <a:ext cx="8843962" cy="6315075"/>
          </a:xfrm>
          <a:prstGeom prst="rect">
            <a:avLst/>
          </a:prstGeom>
          <a:noFill/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29121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71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2"/>
        <p14:stopEvt time="66940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BD5061-A817-43B0-9758-F1FC2A192B05}"/>
              </a:ext>
            </a:extLst>
          </p:cNvPr>
          <p:cNvSpPr txBox="1"/>
          <p:nvPr/>
        </p:nvSpPr>
        <p:spPr>
          <a:xfrm>
            <a:off x="143508" y="332656"/>
            <a:ext cx="885698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 в детском саду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побуждает детей импровизировать на тему знакомых сказок, стихов и рассказов, придумывать новые сказки.</a:t>
            </a: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Е.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Хоринский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«Спичка-невеличка», Б. Житков «Пожар в море», Л. Толстой «Пожарные собаки»; С. Маршак «Рассказ о неизвестном герое», «Пожар», «Кошкин дом», р. н. с. «Колобок», К. Чуковский «Телефон», «Айболит», Н. Носов «Телефон»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0892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86"/>
    </mc:Choice>
    <mc:Fallback>
      <p:transition spd="slow" advTm="68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2"/>
        <p14:stopEvt time="66521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A1DA77D2-3FF0-4EB4-AAB0-E42B9256534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1"/>
          <a:stretch/>
        </p:blipFill>
        <p:spPr>
          <a:xfrm>
            <a:off x="4587164" y="2996952"/>
            <a:ext cx="4377324" cy="3714834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9AE1D7B-0DC8-4764-947D-E0F9554BA78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9"/>
          <a:stretch/>
        </p:blipFill>
        <p:spPr>
          <a:xfrm>
            <a:off x="136554" y="3573016"/>
            <a:ext cx="4228141" cy="3123798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57FAC66-30E4-4A96-8ECD-7727BE3782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12201"/>
          <a:stretch/>
        </p:blipFill>
        <p:spPr>
          <a:xfrm>
            <a:off x="179512" y="446044"/>
            <a:ext cx="4185183" cy="28124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1F00A8-CAB4-4115-87CF-9CC998DBDF4C}"/>
              </a:ext>
            </a:extLst>
          </p:cNvPr>
          <p:cNvSpPr txBox="1"/>
          <p:nvPr/>
        </p:nvSpPr>
        <p:spPr>
          <a:xfrm>
            <a:off x="5580112" y="703234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</a:rPr>
              <a:t>2018</a:t>
            </a: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657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97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22"/>
    </mc:Choice>
    <mc:Fallback>
      <p:transition spd="slow" advTm="27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3"/>
        <p14:stopEvt time="26169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853FDE17-3F8D-4E65-9DF4-9B6BBE51191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6" y="244056"/>
            <a:ext cx="4243795" cy="3182847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72E432B-8D21-43C2-873A-27C0013180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6" y="3515800"/>
            <a:ext cx="4325078" cy="32438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CF950DD-1A53-4A0B-B3C6-2DBC7D45D1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480910"/>
            <a:ext cx="4392488" cy="32943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DB98C9-A47A-47AF-A35D-95A9075C6D9A}"/>
              </a:ext>
            </a:extLst>
          </p:cNvPr>
          <p:cNvSpPr txBox="1"/>
          <p:nvPr/>
        </p:nvSpPr>
        <p:spPr>
          <a:xfrm>
            <a:off x="5508104" y="1076836"/>
            <a:ext cx="2236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</a:rPr>
              <a:t>2019</a:t>
            </a: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6340" y="2479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79"/>
    </mc:Choice>
    <mc:Fallback>
      <p:transition spd="slow" advTm="41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0" objId="7"/>
        <p14:stopEvt time="131" objId="7"/>
        <p14:playEvt time="131" objId="7"/>
        <p14:stopEvt time="40460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048979-059D-4AC6-B455-FF88A96146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6" y="171873"/>
            <a:ext cx="4310177" cy="308850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A04064-6E4C-414E-A56D-8F43A50FD2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2" y="3429000"/>
            <a:ext cx="4314872" cy="31981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415D40-0335-4A61-A559-AFBE6B79A8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5"/>
          <a:stretch/>
        </p:blipFill>
        <p:spPr>
          <a:xfrm>
            <a:off x="4599175" y="3429000"/>
            <a:ext cx="4280141" cy="31926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6D04FE-1652-4D02-9F81-1E7F3B3AD665}"/>
              </a:ext>
            </a:extLst>
          </p:cNvPr>
          <p:cNvSpPr txBox="1"/>
          <p:nvPr/>
        </p:nvSpPr>
        <p:spPr>
          <a:xfrm>
            <a:off x="5220072" y="1298400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FF0000"/>
                </a:solidFill>
              </a:rPr>
              <a:t>2020</a:t>
            </a: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69716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653"/>
    </mc:Choice>
    <mc:Fallback>
      <p:transition spd="slow" advTm="112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6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2" objId="4"/>
        <p14:stopEvt time="111972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19789C-4664-4DBA-A3D5-CCF98195DB86}"/>
              </a:ext>
            </a:extLst>
          </p:cNvPr>
          <p:cNvSpPr/>
          <p:nvPr/>
        </p:nvSpPr>
        <p:spPr>
          <a:xfrm>
            <a:off x="253835" y="764704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Театральные постановки по разработанным  сценариям сказок на новый лад  способствуют формированию у детей навыков безопасного поведения.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35696-CF02-4796-B990-E0B6FA2A2A24}"/>
              </a:ext>
            </a:extLst>
          </p:cNvPr>
          <p:cNvSpPr txBox="1"/>
          <p:nvPr/>
        </p:nvSpPr>
        <p:spPr>
          <a:xfrm>
            <a:off x="827584" y="3429000"/>
            <a:ext cx="720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воспитанников сформированы не только навыки безопасного поведения в различных ситуациях, но и повысился уровень развития речи, ее выразительность.</a:t>
            </a: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5195" y="998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43"/>
    </mc:Choice>
    <mc:Fallback>
      <p:transition spd="slow" advTm="61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</p:bldLst>
  </p:timing>
  <p:extLst>
    <p:ext uri="{E180D4A7-C9FB-4DFB-919C-405C955672EB}">
      <p14:showEvtLst xmlns:p14="http://schemas.microsoft.com/office/powerpoint/2010/main">
        <p14:playEvt time="319" objId="2"/>
        <p14:stopEvt time="319" objId="2"/>
        <p14:playEvt time="319" objId="2"/>
        <p14:stopEvt time="61090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1"/>
          <p:cNvSpPr>
            <a:spLocks noChangeArrowheads="1"/>
          </p:cNvSpPr>
          <p:nvPr/>
        </p:nvSpPr>
        <p:spPr bwMode="auto">
          <a:xfrm>
            <a:off x="38924" y="188640"/>
            <a:ext cx="9066152" cy="633670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5B4D97-35E2-4D02-ADF6-D26EEC954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5" y="188640"/>
            <a:ext cx="9066152" cy="6336704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81"/>
    </mc:Choice>
    <mc:Fallback>
      <p:transition spd="slow" advTm="22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3"/>
        <p14:stopEvt time="19745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67ACF90-F696-4C3E-AA9C-2AD91DDE9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268116" cy="606396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51C6B79-BE63-4F45-BA49-FDBB438608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24944"/>
            <a:ext cx="5043055" cy="3782291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8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16"/>
    </mc:Choice>
    <mc:Fallback>
      <p:transition spd="slow" advTm="71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2"/>
        <p14:stopEvt time="71616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582dbf1-bcaa-4613-9a4c-8b7010640233">H5VRHAXFEW3S-1271-2496</_dlc_DocId>
    <_dlc_DocIdUrl xmlns="b582dbf1-bcaa-4613-9a4c-8b7010640233">
      <Url>http://www.eduportal44.ru/Krasnoe/Sun/mdou-1/_layouts/15/DocIdRedir.aspx?ID=H5VRHAXFEW3S-1271-2496</Url>
      <Description>H5VRHAXFEW3S-1271-2496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86316FDB020774DBBB002CD7326E85B" ma:contentTypeVersion="1" ma:contentTypeDescription="Создание документа." ma:contentTypeScope="" ma:versionID="6d19a752e9f5f38d49aed8f28bdae57e">
  <xsd:schema xmlns:xsd="http://www.w3.org/2001/XMLSchema" xmlns:xs="http://www.w3.org/2001/XMLSchema" xmlns:p="http://schemas.microsoft.com/office/2006/metadata/properties" xmlns:ns2="b582dbf1-bcaa-4613-9a4c-8b7010640233" targetNamespace="http://schemas.microsoft.com/office/2006/metadata/properties" ma:root="true" ma:fieldsID="f776690c5d533c7015e705064819a422" ns2:_="">
    <xsd:import namespace="b582dbf1-bcaa-4613-9a4c-8b70106402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2dbf1-bcaa-4613-9a4c-8b70106402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1F6D819-2D87-4769-8659-7D5FD145E08D}"/>
</file>

<file path=customXml/itemProps2.xml><?xml version="1.0" encoding="utf-8"?>
<ds:datastoreItem xmlns:ds="http://schemas.openxmlformats.org/officeDocument/2006/customXml" ds:itemID="{34DFA47E-DE91-491C-BF54-7DE0C8128571}"/>
</file>

<file path=customXml/itemProps3.xml><?xml version="1.0" encoding="utf-8"?>
<ds:datastoreItem xmlns:ds="http://schemas.openxmlformats.org/officeDocument/2006/customXml" ds:itemID="{6105888B-C77E-4B34-A60E-DE9786E274FF}"/>
</file>

<file path=customXml/itemProps4.xml><?xml version="1.0" encoding="utf-8"?>
<ds:datastoreItem xmlns:ds="http://schemas.openxmlformats.org/officeDocument/2006/customXml" ds:itemID="{9FAB3383-C859-4E08-9F67-A1B6ABF1617F}"/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1144</TotalTime>
  <Words>163</Words>
  <Application>Microsoft Office PowerPoint</Application>
  <PresentationFormat>Экран (4:3)</PresentationFormat>
  <Paragraphs>25</Paragraphs>
  <Slides>12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Candara</vt:lpstr>
      <vt:lpstr>Symbol</vt:lpstr>
      <vt:lpstr>Times New Roman</vt:lpstr>
      <vt:lpstr>Волна</vt:lpstr>
      <vt:lpstr>Опыт работы. Тема «Средство формирования основ безопасности жизнедеятельности»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Видео открытка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Театрализованная деятельность одно из средств основ безопасности жизнеде</dc:title>
  <dc:creator>Монитор</dc:creator>
  <cp:lastModifiedBy>Ольга Вострякова</cp:lastModifiedBy>
  <cp:revision>89</cp:revision>
  <dcterms:created xsi:type="dcterms:W3CDTF">2013-11-12T16:51:42Z</dcterms:created>
  <dcterms:modified xsi:type="dcterms:W3CDTF">2020-08-22T18:33:45Z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0x010100786316FDB020774DBBB002CD7326E85B</vt:lpwstr>
  </property>
  <property fmtid="{D5CDD505-2E9C-101B-9397-08002B2CF9AE}" pid="3" name="_dlc_DocIdItemGuid">
    <vt:lpwstr>5b803c55-5b36-4d45-b8ae-ac05de6db5cd</vt:lpwstr>
  </property>
</Properties>
</file>