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7.xml" ContentType="application/vnd.openxmlformats-officedocument.drawingml.diagramData+xml"/>
  <Override PartName="/ppt/diagrams/data8.xml" ContentType="application/vnd.openxmlformats-officedocument.drawingml.diagramData+xml"/>
  <Override PartName="/ppt/diagrams/data9.xml" ContentType="application/vnd.openxmlformats-officedocument.drawingml.diagramData+xml"/>
  <Override PartName="/ppt/diagrams/data1.xml" ContentType="application/vnd.openxmlformats-officedocument.drawingml.diagramData+xml"/>
  <Override PartName="/ppt/diagrams/data6.xml" ContentType="application/vnd.openxmlformats-officedocument.drawingml.diagramData+xml"/>
  <Override PartName="/ppt/slides/slide29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diagrams/layout3.xml" ContentType="application/vnd.openxmlformats-officedocument.drawingml.diagramLayout+xml"/>
  <Override PartName="/ppt/diagrams/drawing4.xml" ContentType="application/vnd.ms-office.drawingml.diagramDrawing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layout5.xml" ContentType="application/vnd.openxmlformats-officedocument.drawingml.diagramLayout+xml"/>
  <Override PartName="/ppt/diagrams/layout4.xml" ContentType="application/vnd.openxmlformats-officedocument.drawingml.diagramLayout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5.xml" ContentType="application/vnd.openxmlformats-officedocument.drawingml.diagramStyle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quickStyle9.xml" ContentType="application/vnd.openxmlformats-officedocument.drawingml.diagramStyle+xml"/>
  <Override PartName="/ppt/diagrams/layout9.xml" ContentType="application/vnd.openxmlformats-officedocument.drawingml.diagramLayout+xml"/>
  <Override PartName="/ppt/diagrams/drawing8.xml" ContentType="application/vnd.ms-office.drawingml.diagramDrawing+xml"/>
  <Override PartName="/ppt/theme/theme1.xml" ContentType="application/vnd.openxmlformats-officedocument.theme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6.xml" ContentType="application/vnd.ms-office.drawingml.diagramDrawing+xml"/>
  <Override PartName="/ppt/diagrams/colors6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6.xml" ContentType="application/vnd.openxmlformats-officedocument.drawingml.diagramLayout+xml"/>
  <Override PartName="/ppt/diagrams/drawing7.xml" ContentType="application/vnd.ms-office.drawingml.diagramDrawing+xml"/>
  <Override PartName="/ppt/diagrams/layout7.xml" ContentType="application/vnd.openxmlformats-officedocument.drawingml.diagramLayout+xml"/>
  <Override PartName="/ppt/diagrams/colors7.xml" ContentType="application/vnd.openxmlformats-officedocument.drawingml.diagramColors+xml"/>
  <Override PartName="/ppt/diagrams/quickStyle7.xml" ContentType="application/vnd.openxmlformats-officedocument.drawingml.diagramStyl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82" r:id="rId5"/>
    <p:sldId id="283" r:id="rId6"/>
    <p:sldId id="286" r:id="rId7"/>
    <p:sldId id="284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80" r:id="rId26"/>
    <p:sldId id="281" r:id="rId27"/>
    <p:sldId id="279" r:id="rId28"/>
    <p:sldId id="278" r:id="rId29"/>
    <p:sldId id="285" r:id="rId30"/>
    <p:sldId id="277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4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8BC38F-2390-4FA5-B008-BAF079D4E809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C64C26-3ACA-4304-9190-B4E12441C840}">
      <dgm:prSet phldrT="[Текст]"/>
      <dgm:spPr/>
      <dgm:t>
        <a:bodyPr/>
        <a:lstStyle/>
        <a:p>
          <a:r>
            <a:rPr lang="ru-RU" dirty="0" err="1" smtClean="0"/>
            <a:t>Коронавирус</a:t>
          </a:r>
          <a:r>
            <a:rPr lang="ru-RU" dirty="0" smtClean="0"/>
            <a:t> (</a:t>
          </a:r>
          <a:r>
            <a:rPr lang="en-US" dirty="0" err="1" smtClean="0"/>
            <a:t>Coronaviridae</a:t>
          </a:r>
          <a:r>
            <a:rPr lang="en-US" dirty="0" smtClean="0"/>
            <a:t>) – </a:t>
          </a:r>
          <a:r>
            <a:rPr lang="ru-RU" dirty="0" smtClean="0"/>
            <a:t>это большое семейство РНК-содержащих вирусов, способных инфицировать человека и некоторых животных</a:t>
          </a:r>
          <a:endParaRPr lang="ru-RU" dirty="0"/>
        </a:p>
      </dgm:t>
    </dgm:pt>
    <dgm:pt modelId="{E184F808-85AD-44D8-99A2-BA445B30B8B9}" type="parTrans" cxnId="{30FFA4B1-3420-4C86-873F-01213B6B466B}">
      <dgm:prSet/>
      <dgm:spPr/>
      <dgm:t>
        <a:bodyPr/>
        <a:lstStyle/>
        <a:p>
          <a:endParaRPr lang="ru-RU"/>
        </a:p>
      </dgm:t>
    </dgm:pt>
    <dgm:pt modelId="{2C68E880-7DB3-4028-AE5A-32CFC58ADAD0}" type="sibTrans" cxnId="{30FFA4B1-3420-4C86-873F-01213B6B466B}">
      <dgm:prSet/>
      <dgm:spPr/>
      <dgm:t>
        <a:bodyPr/>
        <a:lstStyle/>
        <a:p>
          <a:endParaRPr lang="ru-RU"/>
        </a:p>
      </dgm:t>
    </dgm:pt>
    <dgm:pt modelId="{8E3E6CCA-8482-488E-89E2-C579FCC685DF}">
      <dgm:prSet phldrT="[Текст]"/>
      <dgm:spPr/>
      <dgm:t>
        <a:bodyPr/>
        <a:lstStyle/>
        <a:p>
          <a:r>
            <a:rPr lang="ru-RU" dirty="0" smtClean="0"/>
            <a:t>У людей </a:t>
          </a:r>
          <a:r>
            <a:rPr lang="ru-RU" dirty="0" err="1" smtClean="0"/>
            <a:t>коронавирусы</a:t>
          </a:r>
          <a:r>
            <a:rPr lang="ru-RU" dirty="0" smtClean="0"/>
            <a:t> могут вызывать целый ряд заболеваний – от легких форм острой респираторной инфекции до тяжелого острого респираторного синдрома (ТОРС)</a:t>
          </a:r>
          <a:endParaRPr lang="ru-RU" dirty="0"/>
        </a:p>
      </dgm:t>
    </dgm:pt>
    <dgm:pt modelId="{5978CB2C-A3BB-41B8-BBCF-38C619C0CBB6}" type="parTrans" cxnId="{16196032-E292-41F9-911F-2F9129627141}">
      <dgm:prSet/>
      <dgm:spPr/>
      <dgm:t>
        <a:bodyPr/>
        <a:lstStyle/>
        <a:p>
          <a:endParaRPr lang="ru-RU"/>
        </a:p>
      </dgm:t>
    </dgm:pt>
    <dgm:pt modelId="{A06472A1-7841-42D7-AEA0-17A8054AF3F9}" type="sibTrans" cxnId="{16196032-E292-41F9-911F-2F9129627141}">
      <dgm:prSet/>
      <dgm:spPr/>
      <dgm:t>
        <a:bodyPr/>
        <a:lstStyle/>
        <a:p>
          <a:endParaRPr lang="ru-RU"/>
        </a:p>
      </dgm:t>
    </dgm:pt>
    <dgm:pt modelId="{180E832A-87ED-45A1-A9FD-15E018353497}">
      <dgm:prSet phldrT="[Текст]"/>
      <dgm:spPr/>
      <dgm:t>
        <a:bodyPr/>
        <a:lstStyle/>
        <a:p>
          <a:r>
            <a:rPr lang="ru-RU" b="0" i="1" u="none" dirty="0" smtClean="0"/>
            <a:t>Три рода </a:t>
          </a:r>
          <a:r>
            <a:rPr lang="ru-RU" b="0" i="1" u="none" dirty="0" err="1" smtClean="0"/>
            <a:t>коронавирусов</a:t>
          </a:r>
          <a:r>
            <a:rPr lang="ru-RU" b="0" i="1" u="none" dirty="0" smtClean="0"/>
            <a:t> (серологический и филогенетический анализ):</a:t>
          </a:r>
        </a:p>
        <a:p>
          <a:r>
            <a:rPr lang="en-US" b="0" i="1" u="none" dirty="0" err="1" smtClean="0"/>
            <a:t>Alphacoronavirus</a:t>
          </a:r>
          <a:r>
            <a:rPr lang="en-US" b="0" i="1" u="none" dirty="0" smtClean="0"/>
            <a:t>, </a:t>
          </a:r>
          <a:r>
            <a:rPr lang="en-US" b="0" i="1" u="none" dirty="0" err="1" smtClean="0"/>
            <a:t>Betacoronavirus</a:t>
          </a:r>
          <a:r>
            <a:rPr lang="en-US" dirty="0" smtClean="0"/>
            <a:t> </a:t>
          </a:r>
          <a:r>
            <a:rPr lang="ru-RU" dirty="0" smtClean="0"/>
            <a:t>и </a:t>
          </a:r>
          <a:r>
            <a:rPr lang="en-US" b="0" i="1" u="none" dirty="0" err="1" smtClean="0"/>
            <a:t>Gammacoronavirus</a:t>
          </a:r>
          <a:endParaRPr lang="ru-RU" dirty="0"/>
        </a:p>
      </dgm:t>
    </dgm:pt>
    <dgm:pt modelId="{C6AB1C9C-FD3A-4FB7-8841-535455A9DF75}" type="parTrans" cxnId="{8C62D873-9BE2-4B87-B3CB-1DE007F76643}">
      <dgm:prSet/>
      <dgm:spPr/>
      <dgm:t>
        <a:bodyPr/>
        <a:lstStyle/>
        <a:p>
          <a:endParaRPr lang="ru-RU"/>
        </a:p>
      </dgm:t>
    </dgm:pt>
    <dgm:pt modelId="{C6D5CAA1-1A1D-473D-8C55-5C5F1EFBFB72}" type="sibTrans" cxnId="{8C62D873-9BE2-4B87-B3CB-1DE007F76643}">
      <dgm:prSet/>
      <dgm:spPr/>
      <dgm:t>
        <a:bodyPr/>
        <a:lstStyle/>
        <a:p>
          <a:endParaRPr lang="ru-RU"/>
        </a:p>
      </dgm:t>
    </dgm:pt>
    <dgm:pt modelId="{BC35233C-DFAF-4976-924A-3BC2A76E97E4}" type="pres">
      <dgm:prSet presAssocID="{B18BC38F-2390-4FA5-B008-BAF079D4E8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7294E5-0A39-4B3C-87CF-31CB111616B9}" type="pres">
      <dgm:prSet presAssocID="{E6C64C26-3ACA-4304-9190-B4E12441C84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123052-6157-445D-A2BD-097168BE2C53}" type="pres">
      <dgm:prSet presAssocID="{2C68E880-7DB3-4028-AE5A-32CFC58ADAD0}" presName="spacer" presStyleCnt="0"/>
      <dgm:spPr/>
    </dgm:pt>
    <dgm:pt modelId="{BA73E280-2919-4FD4-8551-18FC18B54D29}" type="pres">
      <dgm:prSet presAssocID="{8E3E6CCA-8482-488E-89E2-C579FCC685D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3CBBE7-358A-481A-B275-5D865F7DBD3A}" type="pres">
      <dgm:prSet presAssocID="{A06472A1-7841-42D7-AEA0-17A8054AF3F9}" presName="spacer" presStyleCnt="0"/>
      <dgm:spPr/>
    </dgm:pt>
    <dgm:pt modelId="{E4079E6C-AC60-432A-AC6A-35BE22CBB4E9}" type="pres">
      <dgm:prSet presAssocID="{180E832A-87ED-45A1-A9FD-15E01835349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0FCB79-C3CB-4021-8E41-9DE41E19175F}" type="presOf" srcId="{180E832A-87ED-45A1-A9FD-15E018353497}" destId="{E4079E6C-AC60-432A-AC6A-35BE22CBB4E9}" srcOrd="0" destOrd="0" presId="urn:microsoft.com/office/officeart/2005/8/layout/vList2"/>
    <dgm:cxn modelId="{15149A5D-304F-4933-953C-306A5E268D56}" type="presOf" srcId="{B18BC38F-2390-4FA5-B008-BAF079D4E809}" destId="{BC35233C-DFAF-4976-924A-3BC2A76E97E4}" srcOrd="0" destOrd="0" presId="urn:microsoft.com/office/officeart/2005/8/layout/vList2"/>
    <dgm:cxn modelId="{78C9107F-8361-4276-BC42-D98976503A8B}" type="presOf" srcId="{E6C64C26-3ACA-4304-9190-B4E12441C840}" destId="{6F7294E5-0A39-4B3C-87CF-31CB111616B9}" srcOrd="0" destOrd="0" presId="urn:microsoft.com/office/officeart/2005/8/layout/vList2"/>
    <dgm:cxn modelId="{30FFA4B1-3420-4C86-873F-01213B6B466B}" srcId="{B18BC38F-2390-4FA5-B008-BAF079D4E809}" destId="{E6C64C26-3ACA-4304-9190-B4E12441C840}" srcOrd="0" destOrd="0" parTransId="{E184F808-85AD-44D8-99A2-BA445B30B8B9}" sibTransId="{2C68E880-7DB3-4028-AE5A-32CFC58ADAD0}"/>
    <dgm:cxn modelId="{8C62D873-9BE2-4B87-B3CB-1DE007F76643}" srcId="{B18BC38F-2390-4FA5-B008-BAF079D4E809}" destId="{180E832A-87ED-45A1-A9FD-15E018353497}" srcOrd="2" destOrd="0" parTransId="{C6AB1C9C-FD3A-4FB7-8841-535455A9DF75}" sibTransId="{C6D5CAA1-1A1D-473D-8C55-5C5F1EFBFB72}"/>
    <dgm:cxn modelId="{16196032-E292-41F9-911F-2F9129627141}" srcId="{B18BC38F-2390-4FA5-B008-BAF079D4E809}" destId="{8E3E6CCA-8482-488E-89E2-C579FCC685DF}" srcOrd="1" destOrd="0" parTransId="{5978CB2C-A3BB-41B8-BBCF-38C619C0CBB6}" sibTransId="{A06472A1-7841-42D7-AEA0-17A8054AF3F9}"/>
    <dgm:cxn modelId="{6D297B30-6A64-4FFE-8B32-2B91C8F94CB8}" type="presOf" srcId="{8E3E6CCA-8482-488E-89E2-C579FCC685DF}" destId="{BA73E280-2919-4FD4-8551-18FC18B54D29}" srcOrd="0" destOrd="0" presId="urn:microsoft.com/office/officeart/2005/8/layout/vList2"/>
    <dgm:cxn modelId="{87B67DE1-CDB0-46CB-8648-E584C80A1F6F}" type="presParOf" srcId="{BC35233C-DFAF-4976-924A-3BC2A76E97E4}" destId="{6F7294E5-0A39-4B3C-87CF-31CB111616B9}" srcOrd="0" destOrd="0" presId="urn:microsoft.com/office/officeart/2005/8/layout/vList2"/>
    <dgm:cxn modelId="{D428FB0D-7D7F-4332-ABF9-82ED4BC93820}" type="presParOf" srcId="{BC35233C-DFAF-4976-924A-3BC2A76E97E4}" destId="{7C123052-6157-445D-A2BD-097168BE2C53}" srcOrd="1" destOrd="0" presId="urn:microsoft.com/office/officeart/2005/8/layout/vList2"/>
    <dgm:cxn modelId="{A4114165-CD07-4AD8-B94C-2181105D2DA1}" type="presParOf" srcId="{BC35233C-DFAF-4976-924A-3BC2A76E97E4}" destId="{BA73E280-2919-4FD4-8551-18FC18B54D29}" srcOrd="2" destOrd="0" presId="urn:microsoft.com/office/officeart/2005/8/layout/vList2"/>
    <dgm:cxn modelId="{49C05A07-E142-4B53-B88D-C5003F70B75F}" type="presParOf" srcId="{BC35233C-DFAF-4976-924A-3BC2A76E97E4}" destId="{093CBBE7-358A-481A-B275-5D865F7DBD3A}" srcOrd="3" destOrd="0" presId="urn:microsoft.com/office/officeart/2005/8/layout/vList2"/>
    <dgm:cxn modelId="{7B8FC556-82EA-41A7-A3B8-CE988F8BA2A7}" type="presParOf" srcId="{BC35233C-DFAF-4976-924A-3BC2A76E97E4}" destId="{E4079E6C-AC60-432A-AC6A-35BE22CBB4E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4B9F95-E4A1-4DD5-A6D4-41F2BF1A40B2}" type="doc">
      <dgm:prSet loTypeId="urn:microsoft.com/office/officeart/2005/8/layout/hProcess9" loCatId="process" qsTypeId="urn:microsoft.com/office/officeart/2005/8/quickstyle/3d2" qsCatId="3D" csTypeId="urn:microsoft.com/office/officeart/2005/8/colors/accent1_2" csCatId="accent1" phldr="1"/>
      <dgm:spPr/>
    </dgm:pt>
    <dgm:pt modelId="{5A734D5D-65C7-4A43-AF94-163A31166246}">
      <dgm:prSet phldrT="[Текст]"/>
      <dgm:spPr/>
      <dgm:t>
        <a:bodyPr/>
        <a:lstStyle/>
        <a:p>
          <a:r>
            <a:rPr lang="en-US" dirty="0" smtClean="0"/>
            <a:t>2002</a:t>
          </a:r>
          <a:r>
            <a:rPr lang="ru-RU" dirty="0" smtClean="0"/>
            <a:t>г. </a:t>
          </a:r>
          <a:r>
            <a:rPr lang="en-US" dirty="0" smtClean="0"/>
            <a:t>- SARS-</a:t>
          </a:r>
          <a:r>
            <a:rPr lang="en-US" dirty="0" err="1" smtClean="0"/>
            <a:t>CoV</a:t>
          </a:r>
          <a:endParaRPr lang="ru-RU" dirty="0"/>
        </a:p>
      </dgm:t>
    </dgm:pt>
    <dgm:pt modelId="{888F0A24-0059-42C7-926F-DF87FE1A96DA}" type="parTrans" cxnId="{A2A90A41-8199-488C-894F-0F6D162B5526}">
      <dgm:prSet/>
      <dgm:spPr/>
      <dgm:t>
        <a:bodyPr/>
        <a:lstStyle/>
        <a:p>
          <a:endParaRPr lang="ru-RU"/>
        </a:p>
      </dgm:t>
    </dgm:pt>
    <dgm:pt modelId="{8B6AD4DA-8EEC-4EC1-9BD1-E1364338D89D}" type="sibTrans" cxnId="{A2A90A41-8199-488C-894F-0F6D162B5526}">
      <dgm:prSet/>
      <dgm:spPr/>
      <dgm:t>
        <a:bodyPr/>
        <a:lstStyle/>
        <a:p>
          <a:endParaRPr lang="ru-RU"/>
        </a:p>
      </dgm:t>
    </dgm:pt>
    <dgm:pt modelId="{31D54819-8BBA-450B-A30E-257271DEB01E}">
      <dgm:prSet phldrT="[Текст]"/>
      <dgm:spPr/>
      <dgm:t>
        <a:bodyPr/>
        <a:lstStyle/>
        <a:p>
          <a:r>
            <a:rPr lang="en-US" dirty="0" smtClean="0"/>
            <a:t> </a:t>
          </a:r>
          <a:r>
            <a:rPr lang="ru-RU" dirty="0" smtClean="0"/>
            <a:t>2019г. – 2019-</a:t>
          </a:r>
          <a:r>
            <a:rPr lang="en-US" dirty="0" err="1" smtClean="0"/>
            <a:t>nCoV</a:t>
          </a:r>
          <a:endParaRPr lang="ru-RU" dirty="0"/>
        </a:p>
      </dgm:t>
    </dgm:pt>
    <dgm:pt modelId="{29D7ABD7-53BB-4657-BBAA-E84D577B4006}" type="parTrans" cxnId="{D1F8251F-AA18-4FBD-BC9E-B51CFACEDC58}">
      <dgm:prSet/>
      <dgm:spPr/>
      <dgm:t>
        <a:bodyPr/>
        <a:lstStyle/>
        <a:p>
          <a:endParaRPr lang="ru-RU"/>
        </a:p>
      </dgm:t>
    </dgm:pt>
    <dgm:pt modelId="{8F7A6303-3497-4B4C-97F3-C306335ACFB0}" type="sibTrans" cxnId="{D1F8251F-AA18-4FBD-BC9E-B51CFACEDC58}">
      <dgm:prSet/>
      <dgm:spPr/>
      <dgm:t>
        <a:bodyPr/>
        <a:lstStyle/>
        <a:p>
          <a:endParaRPr lang="ru-RU"/>
        </a:p>
      </dgm:t>
    </dgm:pt>
    <dgm:pt modelId="{1F40532F-CE21-4AFD-9F95-D083BAE4BB40}">
      <dgm:prSet phldrT="[Текст]"/>
      <dgm:spPr/>
      <dgm:t>
        <a:bodyPr/>
        <a:lstStyle/>
        <a:p>
          <a:r>
            <a:rPr lang="ru-RU" smtClean="0"/>
            <a:t>2012г. – </a:t>
          </a:r>
          <a:r>
            <a:rPr lang="en-US" smtClean="0"/>
            <a:t>MERS-CoV</a:t>
          </a:r>
          <a:endParaRPr lang="ru-RU" dirty="0"/>
        </a:p>
      </dgm:t>
    </dgm:pt>
    <dgm:pt modelId="{E48A636A-DDE1-48C9-B10C-6415DA7F3375}" type="parTrans" cxnId="{530F87AE-3FCF-4FE5-9BFA-FB4104CEF22D}">
      <dgm:prSet/>
      <dgm:spPr/>
      <dgm:t>
        <a:bodyPr/>
        <a:lstStyle/>
        <a:p>
          <a:endParaRPr lang="ru-RU"/>
        </a:p>
      </dgm:t>
    </dgm:pt>
    <dgm:pt modelId="{3D65E84A-0EAE-40B8-8F48-B24B36849333}" type="sibTrans" cxnId="{530F87AE-3FCF-4FE5-9BFA-FB4104CEF22D}">
      <dgm:prSet/>
      <dgm:spPr/>
      <dgm:t>
        <a:bodyPr/>
        <a:lstStyle/>
        <a:p>
          <a:endParaRPr lang="ru-RU"/>
        </a:p>
      </dgm:t>
    </dgm:pt>
    <dgm:pt modelId="{09AFDC3D-19B0-46CA-92C7-68AC64A306BB}" type="pres">
      <dgm:prSet presAssocID="{F24B9F95-E4A1-4DD5-A6D4-41F2BF1A40B2}" presName="CompostProcess" presStyleCnt="0">
        <dgm:presLayoutVars>
          <dgm:dir/>
          <dgm:resizeHandles val="exact"/>
        </dgm:presLayoutVars>
      </dgm:prSet>
      <dgm:spPr/>
    </dgm:pt>
    <dgm:pt modelId="{944794CE-1A61-433F-B7B4-E11494B328CF}" type="pres">
      <dgm:prSet presAssocID="{F24B9F95-E4A1-4DD5-A6D4-41F2BF1A40B2}" presName="arrow" presStyleLbl="bgShp" presStyleIdx="0" presStyleCnt="1"/>
      <dgm:spPr/>
    </dgm:pt>
    <dgm:pt modelId="{8AC55EC8-C33E-4C7A-9898-35B22FC7A237}" type="pres">
      <dgm:prSet presAssocID="{F24B9F95-E4A1-4DD5-A6D4-41F2BF1A40B2}" presName="linearProcess" presStyleCnt="0"/>
      <dgm:spPr/>
    </dgm:pt>
    <dgm:pt modelId="{4D54AFCB-38F7-4092-B8BF-94436FCE395E}" type="pres">
      <dgm:prSet presAssocID="{5A734D5D-65C7-4A43-AF94-163A31166246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C826BE-270F-453E-83B1-C0053810CA2B}" type="pres">
      <dgm:prSet presAssocID="{8B6AD4DA-8EEC-4EC1-9BD1-E1364338D89D}" presName="sibTrans" presStyleCnt="0"/>
      <dgm:spPr/>
    </dgm:pt>
    <dgm:pt modelId="{6B029723-66E6-4C67-85FD-DABB863C0348}" type="pres">
      <dgm:prSet presAssocID="{1F40532F-CE21-4AFD-9F95-D083BAE4BB40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BB1AF9-8E72-4AE1-BBC0-F9D5536805A6}" type="pres">
      <dgm:prSet presAssocID="{3D65E84A-0EAE-40B8-8F48-B24B36849333}" presName="sibTrans" presStyleCnt="0"/>
      <dgm:spPr/>
    </dgm:pt>
    <dgm:pt modelId="{9A1A3A55-39B2-458C-A080-934D71044906}" type="pres">
      <dgm:prSet presAssocID="{31D54819-8BBA-450B-A30E-257271DEB01E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8C71D5-CF9E-4CAB-AB2E-5FB99B7BB488}" type="presOf" srcId="{5A734D5D-65C7-4A43-AF94-163A31166246}" destId="{4D54AFCB-38F7-4092-B8BF-94436FCE395E}" srcOrd="0" destOrd="0" presId="urn:microsoft.com/office/officeart/2005/8/layout/hProcess9"/>
    <dgm:cxn modelId="{C6FF1BD4-3FF7-4AB0-B4E2-15F6B078E914}" type="presOf" srcId="{F24B9F95-E4A1-4DD5-A6D4-41F2BF1A40B2}" destId="{09AFDC3D-19B0-46CA-92C7-68AC64A306BB}" srcOrd="0" destOrd="0" presId="urn:microsoft.com/office/officeart/2005/8/layout/hProcess9"/>
    <dgm:cxn modelId="{D6B48CE3-A54A-4345-B1AF-208B6E839B78}" type="presOf" srcId="{1F40532F-CE21-4AFD-9F95-D083BAE4BB40}" destId="{6B029723-66E6-4C67-85FD-DABB863C0348}" srcOrd="0" destOrd="0" presId="urn:microsoft.com/office/officeart/2005/8/layout/hProcess9"/>
    <dgm:cxn modelId="{D1F8251F-AA18-4FBD-BC9E-B51CFACEDC58}" srcId="{F24B9F95-E4A1-4DD5-A6D4-41F2BF1A40B2}" destId="{31D54819-8BBA-450B-A30E-257271DEB01E}" srcOrd="2" destOrd="0" parTransId="{29D7ABD7-53BB-4657-BBAA-E84D577B4006}" sibTransId="{8F7A6303-3497-4B4C-97F3-C306335ACFB0}"/>
    <dgm:cxn modelId="{73A8AD0A-76A1-4485-B888-E3FD827CE1C7}" type="presOf" srcId="{31D54819-8BBA-450B-A30E-257271DEB01E}" destId="{9A1A3A55-39B2-458C-A080-934D71044906}" srcOrd="0" destOrd="0" presId="urn:microsoft.com/office/officeart/2005/8/layout/hProcess9"/>
    <dgm:cxn modelId="{530F87AE-3FCF-4FE5-9BFA-FB4104CEF22D}" srcId="{F24B9F95-E4A1-4DD5-A6D4-41F2BF1A40B2}" destId="{1F40532F-CE21-4AFD-9F95-D083BAE4BB40}" srcOrd="1" destOrd="0" parTransId="{E48A636A-DDE1-48C9-B10C-6415DA7F3375}" sibTransId="{3D65E84A-0EAE-40B8-8F48-B24B36849333}"/>
    <dgm:cxn modelId="{A2A90A41-8199-488C-894F-0F6D162B5526}" srcId="{F24B9F95-E4A1-4DD5-A6D4-41F2BF1A40B2}" destId="{5A734D5D-65C7-4A43-AF94-163A31166246}" srcOrd="0" destOrd="0" parTransId="{888F0A24-0059-42C7-926F-DF87FE1A96DA}" sibTransId="{8B6AD4DA-8EEC-4EC1-9BD1-E1364338D89D}"/>
    <dgm:cxn modelId="{3EDC1067-9A27-4A1A-80FD-D4552B284954}" type="presParOf" srcId="{09AFDC3D-19B0-46CA-92C7-68AC64A306BB}" destId="{944794CE-1A61-433F-B7B4-E11494B328CF}" srcOrd="0" destOrd="0" presId="urn:microsoft.com/office/officeart/2005/8/layout/hProcess9"/>
    <dgm:cxn modelId="{4F181BA7-CEC8-4879-8A80-56739B638486}" type="presParOf" srcId="{09AFDC3D-19B0-46CA-92C7-68AC64A306BB}" destId="{8AC55EC8-C33E-4C7A-9898-35B22FC7A237}" srcOrd="1" destOrd="0" presId="urn:microsoft.com/office/officeart/2005/8/layout/hProcess9"/>
    <dgm:cxn modelId="{E43D1E6A-DC72-41B6-930E-38892DE045C6}" type="presParOf" srcId="{8AC55EC8-C33E-4C7A-9898-35B22FC7A237}" destId="{4D54AFCB-38F7-4092-B8BF-94436FCE395E}" srcOrd="0" destOrd="0" presId="urn:microsoft.com/office/officeart/2005/8/layout/hProcess9"/>
    <dgm:cxn modelId="{9E5FF4D8-326A-4598-9101-0A0FDDA4844A}" type="presParOf" srcId="{8AC55EC8-C33E-4C7A-9898-35B22FC7A237}" destId="{D5C826BE-270F-453E-83B1-C0053810CA2B}" srcOrd="1" destOrd="0" presId="urn:microsoft.com/office/officeart/2005/8/layout/hProcess9"/>
    <dgm:cxn modelId="{D22F0451-E69E-4B52-BE5C-2231A599CEFF}" type="presParOf" srcId="{8AC55EC8-C33E-4C7A-9898-35B22FC7A237}" destId="{6B029723-66E6-4C67-85FD-DABB863C0348}" srcOrd="2" destOrd="0" presId="urn:microsoft.com/office/officeart/2005/8/layout/hProcess9"/>
    <dgm:cxn modelId="{B7C7DAA3-7D30-44A4-9D5A-15959B6E2750}" type="presParOf" srcId="{8AC55EC8-C33E-4C7A-9898-35B22FC7A237}" destId="{4CBB1AF9-8E72-4AE1-BBC0-F9D5536805A6}" srcOrd="3" destOrd="0" presId="urn:microsoft.com/office/officeart/2005/8/layout/hProcess9"/>
    <dgm:cxn modelId="{25769D33-89E4-442B-AC8D-A1D76A7637B4}" type="presParOf" srcId="{8AC55EC8-C33E-4C7A-9898-35B22FC7A237}" destId="{9A1A3A55-39B2-458C-A080-934D7104490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00684D-4E1B-4D80-B8BD-AE0806B096B1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E13454-50A9-4C25-A498-4D01EF3C2FA3}">
      <dgm:prSet phldrT="[Текст]"/>
      <dgm:spPr/>
      <dgm:t>
        <a:bodyPr/>
        <a:lstStyle/>
        <a:p>
          <a:r>
            <a:rPr lang="ru-RU" dirty="0" smtClean="0"/>
            <a:t>Пути передачи:</a:t>
          </a:r>
          <a:endParaRPr lang="ru-RU" dirty="0"/>
        </a:p>
      </dgm:t>
    </dgm:pt>
    <dgm:pt modelId="{CEEC8879-A636-49D7-BF77-4781FD26C952}" type="parTrans" cxnId="{5427C3E2-AE2B-42A6-B736-17BDD28957CE}">
      <dgm:prSet/>
      <dgm:spPr/>
      <dgm:t>
        <a:bodyPr/>
        <a:lstStyle/>
        <a:p>
          <a:endParaRPr lang="ru-RU"/>
        </a:p>
      </dgm:t>
    </dgm:pt>
    <dgm:pt modelId="{F984D10C-D347-4116-896C-900E9E7F7BAA}" type="sibTrans" cxnId="{5427C3E2-AE2B-42A6-B736-17BDD28957CE}">
      <dgm:prSet/>
      <dgm:spPr/>
      <dgm:t>
        <a:bodyPr/>
        <a:lstStyle/>
        <a:p>
          <a:endParaRPr lang="ru-RU"/>
        </a:p>
      </dgm:t>
    </dgm:pt>
    <dgm:pt modelId="{10CF8908-4723-4F53-8150-0C58D3BF2C3E}">
      <dgm:prSet phldrT="[Текст]"/>
      <dgm:spPr/>
      <dgm:t>
        <a:bodyPr/>
        <a:lstStyle/>
        <a:p>
          <a:r>
            <a:rPr lang="ru-RU" dirty="0" smtClean="0"/>
            <a:t>воздушно-капельный  (при кашле, чихании, разговоре),</a:t>
          </a:r>
          <a:endParaRPr lang="ru-RU" dirty="0"/>
        </a:p>
      </dgm:t>
    </dgm:pt>
    <dgm:pt modelId="{80099297-F4AA-4747-889F-6F07DA0B1424}" type="parTrans" cxnId="{A15A2961-3531-46E1-AD3A-9D475069F8D5}">
      <dgm:prSet/>
      <dgm:spPr/>
      <dgm:t>
        <a:bodyPr/>
        <a:lstStyle/>
        <a:p>
          <a:endParaRPr lang="ru-RU"/>
        </a:p>
      </dgm:t>
    </dgm:pt>
    <dgm:pt modelId="{4A35A588-415B-4BEA-84E4-53A360DF8A22}" type="sibTrans" cxnId="{A15A2961-3531-46E1-AD3A-9D475069F8D5}">
      <dgm:prSet/>
      <dgm:spPr/>
      <dgm:t>
        <a:bodyPr/>
        <a:lstStyle/>
        <a:p>
          <a:endParaRPr lang="ru-RU"/>
        </a:p>
      </dgm:t>
    </dgm:pt>
    <dgm:pt modelId="{3E9F4818-6A55-44A9-B304-88FB893120A0}">
      <dgm:prSet phldrT="[Текст]"/>
      <dgm:spPr/>
      <dgm:t>
        <a:bodyPr/>
        <a:lstStyle/>
        <a:p>
          <a:r>
            <a:rPr lang="ru-RU" dirty="0" smtClean="0"/>
            <a:t>воздушно-пылевой</a:t>
          </a:r>
          <a:endParaRPr lang="ru-RU" dirty="0"/>
        </a:p>
      </dgm:t>
    </dgm:pt>
    <dgm:pt modelId="{86491D15-E37E-4152-B96A-86A526B4BAC7}" type="parTrans" cxnId="{EAA928A3-856F-4E33-8800-E06436392A10}">
      <dgm:prSet/>
      <dgm:spPr/>
      <dgm:t>
        <a:bodyPr/>
        <a:lstStyle/>
        <a:p>
          <a:endParaRPr lang="ru-RU"/>
        </a:p>
      </dgm:t>
    </dgm:pt>
    <dgm:pt modelId="{DB55777B-2E66-4E45-A01D-5860196A71F4}" type="sibTrans" cxnId="{EAA928A3-856F-4E33-8800-E06436392A10}">
      <dgm:prSet/>
      <dgm:spPr/>
      <dgm:t>
        <a:bodyPr/>
        <a:lstStyle/>
        <a:p>
          <a:endParaRPr lang="ru-RU"/>
        </a:p>
      </dgm:t>
    </dgm:pt>
    <dgm:pt modelId="{4FB72482-5C60-4E54-8D4F-54536CF5F689}">
      <dgm:prSet phldrT="[Текст]"/>
      <dgm:spPr/>
      <dgm:t>
        <a:bodyPr/>
        <a:lstStyle/>
        <a:p>
          <a:r>
            <a:rPr lang="ru-RU" dirty="0" smtClean="0"/>
            <a:t>контактный</a:t>
          </a:r>
          <a:endParaRPr lang="ru-RU" dirty="0"/>
        </a:p>
      </dgm:t>
    </dgm:pt>
    <dgm:pt modelId="{B2C65D3B-21E4-4BE3-9CE6-98ED31D4EE39}" type="parTrans" cxnId="{E602E1B1-C3B2-4E1F-B1FA-F9E4B3DEBC62}">
      <dgm:prSet/>
      <dgm:spPr/>
      <dgm:t>
        <a:bodyPr/>
        <a:lstStyle/>
        <a:p>
          <a:endParaRPr lang="ru-RU"/>
        </a:p>
      </dgm:t>
    </dgm:pt>
    <dgm:pt modelId="{60866FFE-B685-4700-8D90-35CD2298A012}" type="sibTrans" cxnId="{E602E1B1-C3B2-4E1F-B1FA-F9E4B3DEBC62}">
      <dgm:prSet/>
      <dgm:spPr/>
      <dgm:t>
        <a:bodyPr/>
        <a:lstStyle/>
        <a:p>
          <a:endParaRPr lang="ru-RU"/>
        </a:p>
      </dgm:t>
    </dgm:pt>
    <dgm:pt modelId="{11E0B656-1CFE-4CB8-B5FA-0B2D3E68785F}" type="pres">
      <dgm:prSet presAssocID="{CE00684D-4E1B-4D80-B8BD-AE0806B096B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0E8E55-76F6-4C6B-B397-2745EF6ED507}" type="pres">
      <dgm:prSet presAssocID="{FCE13454-50A9-4C25-A498-4D01EF3C2FA3}" presName="root1" presStyleCnt="0"/>
      <dgm:spPr/>
    </dgm:pt>
    <dgm:pt modelId="{3A039197-37FA-4195-B338-6D6B6B32D969}" type="pres">
      <dgm:prSet presAssocID="{FCE13454-50A9-4C25-A498-4D01EF3C2FA3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8050EC7-9237-421B-8266-947525D5F907}" type="pres">
      <dgm:prSet presAssocID="{FCE13454-50A9-4C25-A498-4D01EF3C2FA3}" presName="level2hierChild" presStyleCnt="0"/>
      <dgm:spPr/>
    </dgm:pt>
    <dgm:pt modelId="{09549350-34CF-47CB-8914-6D8A5F016FF0}" type="pres">
      <dgm:prSet presAssocID="{80099297-F4AA-4747-889F-6F07DA0B1424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08AE1950-3C7E-4505-B38F-C1E74E3ACFB6}" type="pres">
      <dgm:prSet presAssocID="{80099297-F4AA-4747-889F-6F07DA0B1424}" presName="connTx" presStyleLbl="parChTrans1D2" presStyleIdx="0" presStyleCnt="3"/>
      <dgm:spPr/>
      <dgm:t>
        <a:bodyPr/>
        <a:lstStyle/>
        <a:p>
          <a:endParaRPr lang="ru-RU"/>
        </a:p>
      </dgm:t>
    </dgm:pt>
    <dgm:pt modelId="{002E158C-09A7-492F-985A-C5B723C5C3B4}" type="pres">
      <dgm:prSet presAssocID="{10CF8908-4723-4F53-8150-0C58D3BF2C3E}" presName="root2" presStyleCnt="0"/>
      <dgm:spPr/>
    </dgm:pt>
    <dgm:pt modelId="{27CBBB04-8944-44A0-AF50-36F92190621F}" type="pres">
      <dgm:prSet presAssocID="{10CF8908-4723-4F53-8150-0C58D3BF2C3E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4B7755-58FC-4E74-AE97-4EF62A2F1FC6}" type="pres">
      <dgm:prSet presAssocID="{10CF8908-4723-4F53-8150-0C58D3BF2C3E}" presName="level3hierChild" presStyleCnt="0"/>
      <dgm:spPr/>
    </dgm:pt>
    <dgm:pt modelId="{0BF85B1B-AB7E-4D03-A840-37C85DC12B36}" type="pres">
      <dgm:prSet presAssocID="{86491D15-E37E-4152-B96A-86A526B4BAC7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669E7A98-63D5-4AE3-A92E-DE11E86D0900}" type="pres">
      <dgm:prSet presAssocID="{86491D15-E37E-4152-B96A-86A526B4BAC7}" presName="connTx" presStyleLbl="parChTrans1D2" presStyleIdx="1" presStyleCnt="3"/>
      <dgm:spPr/>
      <dgm:t>
        <a:bodyPr/>
        <a:lstStyle/>
        <a:p>
          <a:endParaRPr lang="ru-RU"/>
        </a:p>
      </dgm:t>
    </dgm:pt>
    <dgm:pt modelId="{20B40CE9-6031-4EBE-AB17-9B50C5D80DED}" type="pres">
      <dgm:prSet presAssocID="{3E9F4818-6A55-44A9-B304-88FB893120A0}" presName="root2" presStyleCnt="0"/>
      <dgm:spPr/>
    </dgm:pt>
    <dgm:pt modelId="{1793CC36-129B-412E-809A-FECBC0374CAB}" type="pres">
      <dgm:prSet presAssocID="{3E9F4818-6A55-44A9-B304-88FB893120A0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CA57E4-E83B-4649-A999-995AFCD4AB1C}" type="pres">
      <dgm:prSet presAssocID="{3E9F4818-6A55-44A9-B304-88FB893120A0}" presName="level3hierChild" presStyleCnt="0"/>
      <dgm:spPr/>
    </dgm:pt>
    <dgm:pt modelId="{ABDA9E4D-D0B6-4A81-8A63-602A6748FC51}" type="pres">
      <dgm:prSet presAssocID="{B2C65D3B-21E4-4BE3-9CE6-98ED31D4EE39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62540704-8FCC-4DC5-AD9A-ACFE42F30227}" type="pres">
      <dgm:prSet presAssocID="{B2C65D3B-21E4-4BE3-9CE6-98ED31D4EE39}" presName="connTx" presStyleLbl="parChTrans1D2" presStyleIdx="2" presStyleCnt="3"/>
      <dgm:spPr/>
      <dgm:t>
        <a:bodyPr/>
        <a:lstStyle/>
        <a:p>
          <a:endParaRPr lang="ru-RU"/>
        </a:p>
      </dgm:t>
    </dgm:pt>
    <dgm:pt modelId="{8B08E2C2-57FB-4331-9C83-E85714ECF1A7}" type="pres">
      <dgm:prSet presAssocID="{4FB72482-5C60-4E54-8D4F-54536CF5F689}" presName="root2" presStyleCnt="0"/>
      <dgm:spPr/>
    </dgm:pt>
    <dgm:pt modelId="{C5CA96C4-EB4F-4150-B6F5-3872A51CBBBB}" type="pres">
      <dgm:prSet presAssocID="{4FB72482-5C60-4E54-8D4F-54536CF5F689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F5971FD-B74A-48B0-A2F5-0D70399CA228}" type="pres">
      <dgm:prSet presAssocID="{4FB72482-5C60-4E54-8D4F-54536CF5F689}" presName="level3hierChild" presStyleCnt="0"/>
      <dgm:spPr/>
    </dgm:pt>
  </dgm:ptLst>
  <dgm:cxnLst>
    <dgm:cxn modelId="{A9926396-6E97-4D95-8355-14213AA2E11C}" type="presOf" srcId="{3E9F4818-6A55-44A9-B304-88FB893120A0}" destId="{1793CC36-129B-412E-809A-FECBC0374CAB}" srcOrd="0" destOrd="0" presId="urn:microsoft.com/office/officeart/2008/layout/HorizontalMultiLevelHierarchy"/>
    <dgm:cxn modelId="{E602E1B1-C3B2-4E1F-B1FA-F9E4B3DEBC62}" srcId="{FCE13454-50A9-4C25-A498-4D01EF3C2FA3}" destId="{4FB72482-5C60-4E54-8D4F-54536CF5F689}" srcOrd="2" destOrd="0" parTransId="{B2C65D3B-21E4-4BE3-9CE6-98ED31D4EE39}" sibTransId="{60866FFE-B685-4700-8D90-35CD2298A012}"/>
    <dgm:cxn modelId="{F46346C3-6363-41D6-93BF-AAB45A5D618B}" type="presOf" srcId="{10CF8908-4723-4F53-8150-0C58D3BF2C3E}" destId="{27CBBB04-8944-44A0-AF50-36F92190621F}" srcOrd="0" destOrd="0" presId="urn:microsoft.com/office/officeart/2008/layout/HorizontalMultiLevelHierarchy"/>
    <dgm:cxn modelId="{530EF71F-268E-4402-8813-81BEDC9AC243}" type="presOf" srcId="{86491D15-E37E-4152-B96A-86A526B4BAC7}" destId="{669E7A98-63D5-4AE3-A92E-DE11E86D0900}" srcOrd="1" destOrd="0" presId="urn:microsoft.com/office/officeart/2008/layout/HorizontalMultiLevelHierarchy"/>
    <dgm:cxn modelId="{EAA928A3-856F-4E33-8800-E06436392A10}" srcId="{FCE13454-50A9-4C25-A498-4D01EF3C2FA3}" destId="{3E9F4818-6A55-44A9-B304-88FB893120A0}" srcOrd="1" destOrd="0" parTransId="{86491D15-E37E-4152-B96A-86A526B4BAC7}" sibTransId="{DB55777B-2E66-4E45-A01D-5860196A71F4}"/>
    <dgm:cxn modelId="{5427C3E2-AE2B-42A6-B736-17BDD28957CE}" srcId="{CE00684D-4E1B-4D80-B8BD-AE0806B096B1}" destId="{FCE13454-50A9-4C25-A498-4D01EF3C2FA3}" srcOrd="0" destOrd="0" parTransId="{CEEC8879-A636-49D7-BF77-4781FD26C952}" sibTransId="{F984D10C-D347-4116-896C-900E9E7F7BAA}"/>
    <dgm:cxn modelId="{B0BAD00E-7A5E-4DB0-B328-D9630CCD39CD}" type="presOf" srcId="{B2C65D3B-21E4-4BE3-9CE6-98ED31D4EE39}" destId="{ABDA9E4D-D0B6-4A81-8A63-602A6748FC51}" srcOrd="0" destOrd="0" presId="urn:microsoft.com/office/officeart/2008/layout/HorizontalMultiLevelHierarchy"/>
    <dgm:cxn modelId="{1B21DE41-EAB2-405B-B4F5-88FD5B9DBBC6}" type="presOf" srcId="{86491D15-E37E-4152-B96A-86A526B4BAC7}" destId="{0BF85B1B-AB7E-4D03-A840-37C85DC12B36}" srcOrd="0" destOrd="0" presId="urn:microsoft.com/office/officeart/2008/layout/HorizontalMultiLevelHierarchy"/>
    <dgm:cxn modelId="{52D07E05-0C25-4169-A930-4C3CE1C19273}" type="presOf" srcId="{B2C65D3B-21E4-4BE3-9CE6-98ED31D4EE39}" destId="{62540704-8FCC-4DC5-AD9A-ACFE42F30227}" srcOrd="1" destOrd="0" presId="urn:microsoft.com/office/officeart/2008/layout/HorizontalMultiLevelHierarchy"/>
    <dgm:cxn modelId="{5DACA743-7C63-4448-B748-E2767CA432F6}" type="presOf" srcId="{80099297-F4AA-4747-889F-6F07DA0B1424}" destId="{09549350-34CF-47CB-8914-6D8A5F016FF0}" srcOrd="0" destOrd="0" presId="urn:microsoft.com/office/officeart/2008/layout/HorizontalMultiLevelHierarchy"/>
    <dgm:cxn modelId="{59F00832-E26B-4F4E-B664-2270D9C9117D}" type="presOf" srcId="{FCE13454-50A9-4C25-A498-4D01EF3C2FA3}" destId="{3A039197-37FA-4195-B338-6D6B6B32D969}" srcOrd="0" destOrd="0" presId="urn:microsoft.com/office/officeart/2008/layout/HorizontalMultiLevelHierarchy"/>
    <dgm:cxn modelId="{665F939F-F98C-41E4-8C06-51BE6C170A9B}" type="presOf" srcId="{4FB72482-5C60-4E54-8D4F-54536CF5F689}" destId="{C5CA96C4-EB4F-4150-B6F5-3872A51CBBBB}" srcOrd="0" destOrd="0" presId="urn:microsoft.com/office/officeart/2008/layout/HorizontalMultiLevelHierarchy"/>
    <dgm:cxn modelId="{A15A2961-3531-46E1-AD3A-9D475069F8D5}" srcId="{FCE13454-50A9-4C25-A498-4D01EF3C2FA3}" destId="{10CF8908-4723-4F53-8150-0C58D3BF2C3E}" srcOrd="0" destOrd="0" parTransId="{80099297-F4AA-4747-889F-6F07DA0B1424}" sibTransId="{4A35A588-415B-4BEA-84E4-53A360DF8A22}"/>
    <dgm:cxn modelId="{F5EECAF2-F78B-4F75-A93A-3063EFEA5B2A}" type="presOf" srcId="{CE00684D-4E1B-4D80-B8BD-AE0806B096B1}" destId="{11E0B656-1CFE-4CB8-B5FA-0B2D3E68785F}" srcOrd="0" destOrd="0" presId="urn:microsoft.com/office/officeart/2008/layout/HorizontalMultiLevelHierarchy"/>
    <dgm:cxn modelId="{4E52EA6F-0DCF-42B5-B8E5-D867D5C28E0C}" type="presOf" srcId="{80099297-F4AA-4747-889F-6F07DA0B1424}" destId="{08AE1950-3C7E-4505-B38F-C1E74E3ACFB6}" srcOrd="1" destOrd="0" presId="urn:microsoft.com/office/officeart/2008/layout/HorizontalMultiLevelHierarchy"/>
    <dgm:cxn modelId="{5CD71733-A0A9-4392-B91B-03131F1966F0}" type="presParOf" srcId="{11E0B656-1CFE-4CB8-B5FA-0B2D3E68785F}" destId="{4A0E8E55-76F6-4C6B-B397-2745EF6ED507}" srcOrd="0" destOrd="0" presId="urn:microsoft.com/office/officeart/2008/layout/HorizontalMultiLevelHierarchy"/>
    <dgm:cxn modelId="{D58FD741-E6F8-48D0-8178-FC6D1141F797}" type="presParOf" srcId="{4A0E8E55-76F6-4C6B-B397-2745EF6ED507}" destId="{3A039197-37FA-4195-B338-6D6B6B32D969}" srcOrd="0" destOrd="0" presId="urn:microsoft.com/office/officeart/2008/layout/HorizontalMultiLevelHierarchy"/>
    <dgm:cxn modelId="{DD067AAD-2195-47B2-9531-E7A1573F8B24}" type="presParOf" srcId="{4A0E8E55-76F6-4C6B-B397-2745EF6ED507}" destId="{38050EC7-9237-421B-8266-947525D5F907}" srcOrd="1" destOrd="0" presId="urn:microsoft.com/office/officeart/2008/layout/HorizontalMultiLevelHierarchy"/>
    <dgm:cxn modelId="{296D2B9F-C5C8-4D09-A3F4-5102AFABD057}" type="presParOf" srcId="{38050EC7-9237-421B-8266-947525D5F907}" destId="{09549350-34CF-47CB-8914-6D8A5F016FF0}" srcOrd="0" destOrd="0" presId="urn:microsoft.com/office/officeart/2008/layout/HorizontalMultiLevelHierarchy"/>
    <dgm:cxn modelId="{75732218-9CBD-4946-8A22-F4B481431083}" type="presParOf" srcId="{09549350-34CF-47CB-8914-6D8A5F016FF0}" destId="{08AE1950-3C7E-4505-B38F-C1E74E3ACFB6}" srcOrd="0" destOrd="0" presId="urn:microsoft.com/office/officeart/2008/layout/HorizontalMultiLevelHierarchy"/>
    <dgm:cxn modelId="{CE88EA8B-5489-455A-B1BC-A4EC3248D134}" type="presParOf" srcId="{38050EC7-9237-421B-8266-947525D5F907}" destId="{002E158C-09A7-492F-985A-C5B723C5C3B4}" srcOrd="1" destOrd="0" presId="urn:microsoft.com/office/officeart/2008/layout/HorizontalMultiLevelHierarchy"/>
    <dgm:cxn modelId="{7CD09ACC-A5B8-4DD4-8B43-37BD18EA43E3}" type="presParOf" srcId="{002E158C-09A7-492F-985A-C5B723C5C3B4}" destId="{27CBBB04-8944-44A0-AF50-36F92190621F}" srcOrd="0" destOrd="0" presId="urn:microsoft.com/office/officeart/2008/layout/HorizontalMultiLevelHierarchy"/>
    <dgm:cxn modelId="{46EEC779-579E-4E62-8F5D-F01DFA7E63FD}" type="presParOf" srcId="{002E158C-09A7-492F-985A-C5B723C5C3B4}" destId="{074B7755-58FC-4E74-AE97-4EF62A2F1FC6}" srcOrd="1" destOrd="0" presId="urn:microsoft.com/office/officeart/2008/layout/HorizontalMultiLevelHierarchy"/>
    <dgm:cxn modelId="{3C40B207-4751-4A60-9B4E-79D0BE139CCF}" type="presParOf" srcId="{38050EC7-9237-421B-8266-947525D5F907}" destId="{0BF85B1B-AB7E-4D03-A840-37C85DC12B36}" srcOrd="2" destOrd="0" presId="urn:microsoft.com/office/officeart/2008/layout/HorizontalMultiLevelHierarchy"/>
    <dgm:cxn modelId="{3625AD21-88FF-4F6F-A0A5-6AA6C6DEF1BC}" type="presParOf" srcId="{0BF85B1B-AB7E-4D03-A840-37C85DC12B36}" destId="{669E7A98-63D5-4AE3-A92E-DE11E86D0900}" srcOrd="0" destOrd="0" presId="urn:microsoft.com/office/officeart/2008/layout/HorizontalMultiLevelHierarchy"/>
    <dgm:cxn modelId="{152FAE0D-7F67-429A-9FD6-8A3B922E1BC9}" type="presParOf" srcId="{38050EC7-9237-421B-8266-947525D5F907}" destId="{20B40CE9-6031-4EBE-AB17-9B50C5D80DED}" srcOrd="3" destOrd="0" presId="urn:microsoft.com/office/officeart/2008/layout/HorizontalMultiLevelHierarchy"/>
    <dgm:cxn modelId="{B3DD74A3-E208-4924-BE5E-652C87B51B92}" type="presParOf" srcId="{20B40CE9-6031-4EBE-AB17-9B50C5D80DED}" destId="{1793CC36-129B-412E-809A-FECBC0374CAB}" srcOrd="0" destOrd="0" presId="urn:microsoft.com/office/officeart/2008/layout/HorizontalMultiLevelHierarchy"/>
    <dgm:cxn modelId="{60569857-BD01-46D7-A13C-DADC07A25D1C}" type="presParOf" srcId="{20B40CE9-6031-4EBE-AB17-9B50C5D80DED}" destId="{42CA57E4-E83B-4649-A999-995AFCD4AB1C}" srcOrd="1" destOrd="0" presId="urn:microsoft.com/office/officeart/2008/layout/HorizontalMultiLevelHierarchy"/>
    <dgm:cxn modelId="{C91DC2ED-28E5-4B71-9215-AF933D31E792}" type="presParOf" srcId="{38050EC7-9237-421B-8266-947525D5F907}" destId="{ABDA9E4D-D0B6-4A81-8A63-602A6748FC51}" srcOrd="4" destOrd="0" presId="urn:microsoft.com/office/officeart/2008/layout/HorizontalMultiLevelHierarchy"/>
    <dgm:cxn modelId="{E83EEC8C-399B-4791-969D-54A0955BE9CB}" type="presParOf" srcId="{ABDA9E4D-D0B6-4A81-8A63-602A6748FC51}" destId="{62540704-8FCC-4DC5-AD9A-ACFE42F30227}" srcOrd="0" destOrd="0" presId="urn:microsoft.com/office/officeart/2008/layout/HorizontalMultiLevelHierarchy"/>
    <dgm:cxn modelId="{3F04540A-C9E3-4E8B-9207-00F8D16E450A}" type="presParOf" srcId="{38050EC7-9237-421B-8266-947525D5F907}" destId="{8B08E2C2-57FB-4331-9C83-E85714ECF1A7}" srcOrd="5" destOrd="0" presId="urn:microsoft.com/office/officeart/2008/layout/HorizontalMultiLevelHierarchy"/>
    <dgm:cxn modelId="{2CC364F5-FDEC-4A3F-BD8C-A6AF0194FB8D}" type="presParOf" srcId="{8B08E2C2-57FB-4331-9C83-E85714ECF1A7}" destId="{C5CA96C4-EB4F-4150-B6F5-3872A51CBBBB}" srcOrd="0" destOrd="0" presId="urn:microsoft.com/office/officeart/2008/layout/HorizontalMultiLevelHierarchy"/>
    <dgm:cxn modelId="{7905F672-6FC5-49AB-BDD6-C6B7F97AD945}" type="presParOf" srcId="{8B08E2C2-57FB-4331-9C83-E85714ECF1A7}" destId="{3F5971FD-B74A-48B0-A2F5-0D70399CA22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E00684D-4E1B-4D80-B8BD-AE0806B096B1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E13454-50A9-4C25-A498-4D01EF3C2FA3}">
      <dgm:prSet phldrT="[Текст]"/>
      <dgm:spPr/>
      <dgm:t>
        <a:bodyPr/>
        <a:lstStyle/>
        <a:p>
          <a:r>
            <a:rPr lang="ru-RU" dirty="0" smtClean="0"/>
            <a:t>Факторы передачи:</a:t>
          </a:r>
          <a:endParaRPr lang="ru-RU" dirty="0"/>
        </a:p>
      </dgm:t>
    </dgm:pt>
    <dgm:pt modelId="{CEEC8879-A636-49D7-BF77-4781FD26C952}" type="parTrans" cxnId="{5427C3E2-AE2B-42A6-B736-17BDD28957CE}">
      <dgm:prSet/>
      <dgm:spPr/>
      <dgm:t>
        <a:bodyPr/>
        <a:lstStyle/>
        <a:p>
          <a:endParaRPr lang="ru-RU"/>
        </a:p>
      </dgm:t>
    </dgm:pt>
    <dgm:pt modelId="{F984D10C-D347-4116-896C-900E9E7F7BAA}" type="sibTrans" cxnId="{5427C3E2-AE2B-42A6-B736-17BDD28957CE}">
      <dgm:prSet/>
      <dgm:spPr/>
      <dgm:t>
        <a:bodyPr/>
        <a:lstStyle/>
        <a:p>
          <a:endParaRPr lang="ru-RU"/>
        </a:p>
      </dgm:t>
    </dgm:pt>
    <dgm:pt modelId="{3E9F4818-6A55-44A9-B304-88FB893120A0}">
      <dgm:prSet phldrT="[Текст]" custT="1"/>
      <dgm:spPr/>
      <dgm:t>
        <a:bodyPr/>
        <a:lstStyle/>
        <a:p>
          <a:r>
            <a:rPr lang="ru-RU" sz="1800" dirty="0" smtClean="0"/>
            <a:t>воздух</a:t>
          </a:r>
          <a:endParaRPr lang="ru-RU" sz="1800" dirty="0"/>
        </a:p>
      </dgm:t>
    </dgm:pt>
    <dgm:pt modelId="{86491D15-E37E-4152-B96A-86A526B4BAC7}" type="parTrans" cxnId="{EAA928A3-856F-4E33-8800-E06436392A10}">
      <dgm:prSet/>
      <dgm:spPr/>
      <dgm:t>
        <a:bodyPr/>
        <a:lstStyle/>
        <a:p>
          <a:endParaRPr lang="ru-RU"/>
        </a:p>
      </dgm:t>
    </dgm:pt>
    <dgm:pt modelId="{DB55777B-2E66-4E45-A01D-5860196A71F4}" type="sibTrans" cxnId="{EAA928A3-856F-4E33-8800-E06436392A10}">
      <dgm:prSet/>
      <dgm:spPr/>
      <dgm:t>
        <a:bodyPr/>
        <a:lstStyle/>
        <a:p>
          <a:endParaRPr lang="ru-RU"/>
        </a:p>
      </dgm:t>
    </dgm:pt>
    <dgm:pt modelId="{177610D5-550F-4A72-A3E6-829D87277131}">
      <dgm:prSet phldrT="[Текст]" custT="1"/>
      <dgm:spPr/>
      <dgm:t>
        <a:bodyPr/>
        <a:lstStyle/>
        <a:p>
          <a:r>
            <a:rPr lang="ru-RU" sz="1800" dirty="0" smtClean="0"/>
            <a:t>пищевые продукты и предметы обихода, </a:t>
          </a:r>
        </a:p>
        <a:p>
          <a:r>
            <a:rPr lang="ru-RU" sz="1800" dirty="0" err="1" smtClean="0"/>
            <a:t>контаминированные</a:t>
          </a:r>
          <a:r>
            <a:rPr lang="ru-RU" sz="1800" dirty="0" smtClean="0"/>
            <a:t> 2019-</a:t>
          </a:r>
          <a:r>
            <a:rPr lang="en-US" sz="1800" dirty="0" err="1" smtClean="0"/>
            <a:t>nCoV</a:t>
          </a:r>
          <a:endParaRPr lang="ru-RU" sz="1800" dirty="0"/>
        </a:p>
      </dgm:t>
    </dgm:pt>
    <dgm:pt modelId="{63502B94-FBA3-49AA-B605-9CAC77155C94}" type="parTrans" cxnId="{08202A2A-AC95-4ABF-ADD5-824A0DE30CE1}">
      <dgm:prSet/>
      <dgm:spPr/>
      <dgm:t>
        <a:bodyPr/>
        <a:lstStyle/>
        <a:p>
          <a:endParaRPr lang="ru-RU"/>
        </a:p>
      </dgm:t>
    </dgm:pt>
    <dgm:pt modelId="{CC7AAD05-2984-408B-BDEC-2EC6A07F622D}" type="sibTrans" cxnId="{08202A2A-AC95-4ABF-ADD5-824A0DE30CE1}">
      <dgm:prSet/>
      <dgm:spPr/>
      <dgm:t>
        <a:bodyPr/>
        <a:lstStyle/>
        <a:p>
          <a:endParaRPr lang="ru-RU"/>
        </a:p>
      </dgm:t>
    </dgm:pt>
    <dgm:pt modelId="{11E0B656-1CFE-4CB8-B5FA-0B2D3E68785F}" type="pres">
      <dgm:prSet presAssocID="{CE00684D-4E1B-4D80-B8BD-AE0806B096B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0E8E55-76F6-4C6B-B397-2745EF6ED507}" type="pres">
      <dgm:prSet presAssocID="{FCE13454-50A9-4C25-A498-4D01EF3C2FA3}" presName="root1" presStyleCnt="0"/>
      <dgm:spPr/>
    </dgm:pt>
    <dgm:pt modelId="{3A039197-37FA-4195-B338-6D6B6B32D969}" type="pres">
      <dgm:prSet presAssocID="{FCE13454-50A9-4C25-A498-4D01EF3C2FA3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8050EC7-9237-421B-8266-947525D5F907}" type="pres">
      <dgm:prSet presAssocID="{FCE13454-50A9-4C25-A498-4D01EF3C2FA3}" presName="level2hierChild" presStyleCnt="0"/>
      <dgm:spPr/>
    </dgm:pt>
    <dgm:pt modelId="{0BF85B1B-AB7E-4D03-A840-37C85DC12B36}" type="pres">
      <dgm:prSet presAssocID="{86491D15-E37E-4152-B96A-86A526B4BAC7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669E7A98-63D5-4AE3-A92E-DE11E86D0900}" type="pres">
      <dgm:prSet presAssocID="{86491D15-E37E-4152-B96A-86A526B4BAC7}" presName="connTx" presStyleLbl="parChTrans1D2" presStyleIdx="0" presStyleCnt="2"/>
      <dgm:spPr/>
      <dgm:t>
        <a:bodyPr/>
        <a:lstStyle/>
        <a:p>
          <a:endParaRPr lang="ru-RU"/>
        </a:p>
      </dgm:t>
    </dgm:pt>
    <dgm:pt modelId="{20B40CE9-6031-4EBE-AB17-9B50C5D80DED}" type="pres">
      <dgm:prSet presAssocID="{3E9F4818-6A55-44A9-B304-88FB893120A0}" presName="root2" presStyleCnt="0"/>
      <dgm:spPr/>
    </dgm:pt>
    <dgm:pt modelId="{1793CC36-129B-412E-809A-FECBC0374CAB}" type="pres">
      <dgm:prSet presAssocID="{3E9F4818-6A55-44A9-B304-88FB893120A0}" presName="LevelTwoTextNode" presStyleLbl="node2" presStyleIdx="0" presStyleCnt="2" custScaleY="1659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CA57E4-E83B-4649-A999-995AFCD4AB1C}" type="pres">
      <dgm:prSet presAssocID="{3E9F4818-6A55-44A9-B304-88FB893120A0}" presName="level3hierChild" presStyleCnt="0"/>
      <dgm:spPr/>
    </dgm:pt>
    <dgm:pt modelId="{54D5FA2E-6068-4B45-BD82-E869B2660FAE}" type="pres">
      <dgm:prSet presAssocID="{63502B94-FBA3-49AA-B605-9CAC77155C94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2D55BFF4-A31D-4D17-BBA3-5D30297EE433}" type="pres">
      <dgm:prSet presAssocID="{63502B94-FBA3-49AA-B605-9CAC77155C94}" presName="connTx" presStyleLbl="parChTrans1D2" presStyleIdx="1" presStyleCnt="2"/>
      <dgm:spPr/>
      <dgm:t>
        <a:bodyPr/>
        <a:lstStyle/>
        <a:p>
          <a:endParaRPr lang="ru-RU"/>
        </a:p>
      </dgm:t>
    </dgm:pt>
    <dgm:pt modelId="{4F013524-F1A4-4CB8-9299-C51FC1636437}" type="pres">
      <dgm:prSet presAssocID="{177610D5-550F-4A72-A3E6-829D87277131}" presName="root2" presStyleCnt="0"/>
      <dgm:spPr/>
    </dgm:pt>
    <dgm:pt modelId="{3F99F133-E7D4-4FA4-963E-159F68C973BF}" type="pres">
      <dgm:prSet presAssocID="{177610D5-550F-4A72-A3E6-829D87277131}" presName="LevelTwoTextNode" presStyleLbl="node2" presStyleIdx="1" presStyleCnt="2" custScaleY="1545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B89EA8-697B-4B3B-BBC1-670EF99723F2}" type="pres">
      <dgm:prSet presAssocID="{177610D5-550F-4A72-A3E6-829D87277131}" presName="level3hierChild" presStyleCnt="0"/>
      <dgm:spPr/>
    </dgm:pt>
  </dgm:ptLst>
  <dgm:cxnLst>
    <dgm:cxn modelId="{EAA928A3-856F-4E33-8800-E06436392A10}" srcId="{FCE13454-50A9-4C25-A498-4D01EF3C2FA3}" destId="{3E9F4818-6A55-44A9-B304-88FB893120A0}" srcOrd="0" destOrd="0" parTransId="{86491D15-E37E-4152-B96A-86A526B4BAC7}" sibTransId="{DB55777B-2E66-4E45-A01D-5860196A71F4}"/>
    <dgm:cxn modelId="{5427C3E2-AE2B-42A6-B736-17BDD28957CE}" srcId="{CE00684D-4E1B-4D80-B8BD-AE0806B096B1}" destId="{FCE13454-50A9-4C25-A498-4D01EF3C2FA3}" srcOrd="0" destOrd="0" parTransId="{CEEC8879-A636-49D7-BF77-4781FD26C952}" sibTransId="{F984D10C-D347-4116-896C-900E9E7F7BAA}"/>
    <dgm:cxn modelId="{97D45BD2-4BF9-4CF5-81F9-00D2503A7706}" type="presOf" srcId="{CE00684D-4E1B-4D80-B8BD-AE0806B096B1}" destId="{11E0B656-1CFE-4CB8-B5FA-0B2D3E68785F}" srcOrd="0" destOrd="0" presId="urn:microsoft.com/office/officeart/2008/layout/HorizontalMultiLevelHierarchy"/>
    <dgm:cxn modelId="{33BF7314-1F47-4517-A39B-C205D74A73C9}" type="presOf" srcId="{FCE13454-50A9-4C25-A498-4D01EF3C2FA3}" destId="{3A039197-37FA-4195-B338-6D6B6B32D969}" srcOrd="0" destOrd="0" presId="urn:microsoft.com/office/officeart/2008/layout/HorizontalMultiLevelHierarchy"/>
    <dgm:cxn modelId="{FC8CACE5-985F-4952-91EF-7C78D12D7423}" type="presOf" srcId="{63502B94-FBA3-49AA-B605-9CAC77155C94}" destId="{2D55BFF4-A31D-4D17-BBA3-5D30297EE433}" srcOrd="1" destOrd="0" presId="urn:microsoft.com/office/officeart/2008/layout/HorizontalMultiLevelHierarchy"/>
    <dgm:cxn modelId="{08202A2A-AC95-4ABF-ADD5-824A0DE30CE1}" srcId="{FCE13454-50A9-4C25-A498-4D01EF3C2FA3}" destId="{177610D5-550F-4A72-A3E6-829D87277131}" srcOrd="1" destOrd="0" parTransId="{63502B94-FBA3-49AA-B605-9CAC77155C94}" sibTransId="{CC7AAD05-2984-408B-BDEC-2EC6A07F622D}"/>
    <dgm:cxn modelId="{DC116040-56D4-455D-B57A-71D41098B1CD}" type="presOf" srcId="{86491D15-E37E-4152-B96A-86A526B4BAC7}" destId="{669E7A98-63D5-4AE3-A92E-DE11E86D0900}" srcOrd="1" destOrd="0" presId="urn:microsoft.com/office/officeart/2008/layout/HorizontalMultiLevelHierarchy"/>
    <dgm:cxn modelId="{B1B876AB-DB97-4B5E-9243-EFFEB7F3607F}" type="presOf" srcId="{3E9F4818-6A55-44A9-B304-88FB893120A0}" destId="{1793CC36-129B-412E-809A-FECBC0374CAB}" srcOrd="0" destOrd="0" presId="urn:microsoft.com/office/officeart/2008/layout/HorizontalMultiLevelHierarchy"/>
    <dgm:cxn modelId="{3E18730F-DA9E-47D8-8B99-940EFD2DC525}" type="presOf" srcId="{86491D15-E37E-4152-B96A-86A526B4BAC7}" destId="{0BF85B1B-AB7E-4D03-A840-37C85DC12B36}" srcOrd="0" destOrd="0" presId="urn:microsoft.com/office/officeart/2008/layout/HorizontalMultiLevelHierarchy"/>
    <dgm:cxn modelId="{E3134BF3-F37F-45F2-A774-12EB8C52AAAF}" type="presOf" srcId="{63502B94-FBA3-49AA-B605-9CAC77155C94}" destId="{54D5FA2E-6068-4B45-BD82-E869B2660FAE}" srcOrd="0" destOrd="0" presId="urn:microsoft.com/office/officeart/2008/layout/HorizontalMultiLevelHierarchy"/>
    <dgm:cxn modelId="{82BFF56E-AFE7-4B16-AEBB-B51A15DEB88B}" type="presOf" srcId="{177610D5-550F-4A72-A3E6-829D87277131}" destId="{3F99F133-E7D4-4FA4-963E-159F68C973BF}" srcOrd="0" destOrd="0" presId="urn:microsoft.com/office/officeart/2008/layout/HorizontalMultiLevelHierarchy"/>
    <dgm:cxn modelId="{4DF84C57-4D80-4B18-82DB-6AE6DF39EB0B}" type="presParOf" srcId="{11E0B656-1CFE-4CB8-B5FA-0B2D3E68785F}" destId="{4A0E8E55-76F6-4C6B-B397-2745EF6ED507}" srcOrd="0" destOrd="0" presId="urn:microsoft.com/office/officeart/2008/layout/HorizontalMultiLevelHierarchy"/>
    <dgm:cxn modelId="{5974D00F-CE7B-4789-9D22-C7906FF92FEC}" type="presParOf" srcId="{4A0E8E55-76F6-4C6B-B397-2745EF6ED507}" destId="{3A039197-37FA-4195-B338-6D6B6B32D969}" srcOrd="0" destOrd="0" presId="urn:microsoft.com/office/officeart/2008/layout/HorizontalMultiLevelHierarchy"/>
    <dgm:cxn modelId="{4F5C0BF1-155B-48F6-AD50-F7E3EBEAA87F}" type="presParOf" srcId="{4A0E8E55-76F6-4C6B-B397-2745EF6ED507}" destId="{38050EC7-9237-421B-8266-947525D5F907}" srcOrd="1" destOrd="0" presId="urn:microsoft.com/office/officeart/2008/layout/HorizontalMultiLevelHierarchy"/>
    <dgm:cxn modelId="{81B0162F-AB9B-432C-A11C-A0407AAC0A01}" type="presParOf" srcId="{38050EC7-9237-421B-8266-947525D5F907}" destId="{0BF85B1B-AB7E-4D03-A840-37C85DC12B36}" srcOrd="0" destOrd="0" presId="urn:microsoft.com/office/officeart/2008/layout/HorizontalMultiLevelHierarchy"/>
    <dgm:cxn modelId="{DAE1047C-198D-4ACD-B7BF-C340E587B6B2}" type="presParOf" srcId="{0BF85B1B-AB7E-4D03-A840-37C85DC12B36}" destId="{669E7A98-63D5-4AE3-A92E-DE11E86D0900}" srcOrd="0" destOrd="0" presId="urn:microsoft.com/office/officeart/2008/layout/HorizontalMultiLevelHierarchy"/>
    <dgm:cxn modelId="{2C3FDB32-820E-4927-A931-A8C6B7603746}" type="presParOf" srcId="{38050EC7-9237-421B-8266-947525D5F907}" destId="{20B40CE9-6031-4EBE-AB17-9B50C5D80DED}" srcOrd="1" destOrd="0" presId="urn:microsoft.com/office/officeart/2008/layout/HorizontalMultiLevelHierarchy"/>
    <dgm:cxn modelId="{85A415D5-5BBE-4622-B7D0-84DFC416C836}" type="presParOf" srcId="{20B40CE9-6031-4EBE-AB17-9B50C5D80DED}" destId="{1793CC36-129B-412E-809A-FECBC0374CAB}" srcOrd="0" destOrd="0" presId="urn:microsoft.com/office/officeart/2008/layout/HorizontalMultiLevelHierarchy"/>
    <dgm:cxn modelId="{D6D7493B-F884-4BAE-8743-8D242A89A8E4}" type="presParOf" srcId="{20B40CE9-6031-4EBE-AB17-9B50C5D80DED}" destId="{42CA57E4-E83B-4649-A999-995AFCD4AB1C}" srcOrd="1" destOrd="0" presId="urn:microsoft.com/office/officeart/2008/layout/HorizontalMultiLevelHierarchy"/>
    <dgm:cxn modelId="{F6AC7657-16BE-4F71-8B39-1B74050DC6BF}" type="presParOf" srcId="{38050EC7-9237-421B-8266-947525D5F907}" destId="{54D5FA2E-6068-4B45-BD82-E869B2660FAE}" srcOrd="2" destOrd="0" presId="urn:microsoft.com/office/officeart/2008/layout/HorizontalMultiLevelHierarchy"/>
    <dgm:cxn modelId="{C0748143-1F81-49AA-8547-F737525C9B90}" type="presParOf" srcId="{54D5FA2E-6068-4B45-BD82-E869B2660FAE}" destId="{2D55BFF4-A31D-4D17-BBA3-5D30297EE433}" srcOrd="0" destOrd="0" presId="urn:microsoft.com/office/officeart/2008/layout/HorizontalMultiLevelHierarchy"/>
    <dgm:cxn modelId="{A917B951-C524-4E52-8D5C-A88D020E2396}" type="presParOf" srcId="{38050EC7-9237-421B-8266-947525D5F907}" destId="{4F013524-F1A4-4CB8-9299-C51FC1636437}" srcOrd="3" destOrd="0" presId="urn:microsoft.com/office/officeart/2008/layout/HorizontalMultiLevelHierarchy"/>
    <dgm:cxn modelId="{5BFBFE89-3638-4F8C-821A-A625460CF740}" type="presParOf" srcId="{4F013524-F1A4-4CB8-9299-C51FC1636437}" destId="{3F99F133-E7D4-4FA4-963E-159F68C973BF}" srcOrd="0" destOrd="0" presId="urn:microsoft.com/office/officeart/2008/layout/HorizontalMultiLevelHierarchy"/>
    <dgm:cxn modelId="{C4747340-660A-41D4-89DE-B7A094CB2FC0}" type="presParOf" srcId="{4F013524-F1A4-4CB8-9299-C51FC1636437}" destId="{3BB89EA8-697B-4B3B-BBC1-670EF99723F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6140067-5CF6-4DF5-B4EF-96B15DD09CD4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456DBD2-1655-4CE5-8259-6807F8B53713}">
      <dgm:prSet phldrT="[Текст]"/>
      <dgm:spPr/>
      <dgm:t>
        <a:bodyPr/>
        <a:lstStyle/>
        <a:p>
          <a:r>
            <a:rPr lang="ru-RU" dirty="0" smtClean="0"/>
            <a:t>наличие клинических симптомов</a:t>
          </a:r>
          <a:endParaRPr lang="ru-RU" dirty="0"/>
        </a:p>
      </dgm:t>
    </dgm:pt>
    <dgm:pt modelId="{98BF1F57-2656-4DA6-9EC7-716FA94480CB}" type="parTrans" cxnId="{D29ABF43-4A48-4120-AB73-20047AF724A9}">
      <dgm:prSet/>
      <dgm:spPr/>
      <dgm:t>
        <a:bodyPr/>
        <a:lstStyle/>
        <a:p>
          <a:endParaRPr lang="ru-RU"/>
        </a:p>
      </dgm:t>
    </dgm:pt>
    <dgm:pt modelId="{5349E958-AD26-4912-B7AC-892D619316EF}" type="sibTrans" cxnId="{D29ABF43-4A48-4120-AB73-20047AF724A9}">
      <dgm:prSet/>
      <dgm:spPr/>
      <dgm:t>
        <a:bodyPr/>
        <a:lstStyle/>
        <a:p>
          <a:endParaRPr lang="ru-RU"/>
        </a:p>
      </dgm:t>
    </dgm:pt>
    <dgm:pt modelId="{E9F0FCD7-FBE2-48EE-947F-7739AF86690C}">
      <dgm:prSet phldrT="[Текст]"/>
      <dgm:spPr/>
      <dgm:t>
        <a:bodyPr/>
        <a:lstStyle/>
        <a:p>
          <a:r>
            <a:rPr lang="ru-RU" dirty="0" smtClean="0"/>
            <a:t>-повышение температуры тела (&gt;90%)</a:t>
          </a:r>
          <a:endParaRPr lang="ru-RU" dirty="0"/>
        </a:p>
      </dgm:t>
    </dgm:pt>
    <dgm:pt modelId="{C1F80A58-A8C0-46A0-97A7-E0B71CD256CC}" type="parTrans" cxnId="{95C4DD5B-E69F-4E44-BB38-89BBDBBCF7B5}">
      <dgm:prSet/>
      <dgm:spPr/>
      <dgm:t>
        <a:bodyPr/>
        <a:lstStyle/>
        <a:p>
          <a:endParaRPr lang="ru-RU"/>
        </a:p>
      </dgm:t>
    </dgm:pt>
    <dgm:pt modelId="{14491872-ABD3-4B4E-B81F-8B35F7595393}" type="sibTrans" cxnId="{95C4DD5B-E69F-4E44-BB38-89BBDBBCF7B5}">
      <dgm:prSet/>
      <dgm:spPr/>
      <dgm:t>
        <a:bodyPr/>
        <a:lstStyle/>
        <a:p>
          <a:endParaRPr lang="ru-RU"/>
        </a:p>
      </dgm:t>
    </dgm:pt>
    <dgm:pt modelId="{AEBBE22C-A27E-43D5-938E-36FD775176F1}">
      <dgm:prSet/>
      <dgm:spPr/>
      <dgm:t>
        <a:bodyPr/>
        <a:lstStyle/>
        <a:p>
          <a:r>
            <a:rPr lang="ru-RU" dirty="0" smtClean="0"/>
            <a:t>-кашель (сухой или с небольшим количеством мокроты) в 80 % случаев</a:t>
          </a:r>
          <a:endParaRPr lang="ru-RU" dirty="0"/>
        </a:p>
      </dgm:t>
    </dgm:pt>
    <dgm:pt modelId="{59572ECF-69A2-4CEC-B470-99A20199F7F4}" type="parTrans" cxnId="{9760F2AF-8F58-44D1-9A47-C4604528CB3C}">
      <dgm:prSet/>
      <dgm:spPr/>
      <dgm:t>
        <a:bodyPr/>
        <a:lstStyle/>
        <a:p>
          <a:endParaRPr lang="ru-RU"/>
        </a:p>
      </dgm:t>
    </dgm:pt>
    <dgm:pt modelId="{AFBFA690-3B91-4494-96BD-98097D65095F}" type="sibTrans" cxnId="{9760F2AF-8F58-44D1-9A47-C4604528CB3C}">
      <dgm:prSet/>
      <dgm:spPr/>
      <dgm:t>
        <a:bodyPr/>
        <a:lstStyle/>
        <a:p>
          <a:endParaRPr lang="ru-RU"/>
        </a:p>
      </dgm:t>
    </dgm:pt>
    <dgm:pt modelId="{012222EB-3D9D-47D7-ACEA-A9C622048BB8}">
      <dgm:prSet/>
      <dgm:spPr/>
      <dgm:t>
        <a:bodyPr/>
        <a:lstStyle/>
        <a:p>
          <a:r>
            <a:rPr lang="ru-RU" dirty="0" smtClean="0"/>
            <a:t>-одышка (55%)</a:t>
          </a:r>
          <a:endParaRPr lang="ru-RU" dirty="0"/>
        </a:p>
      </dgm:t>
    </dgm:pt>
    <dgm:pt modelId="{4284D555-1B91-44F6-B120-DB15ED0C43A8}" type="parTrans" cxnId="{BF1F08F7-76D2-4A3E-A302-CE788BBDD1C2}">
      <dgm:prSet/>
      <dgm:spPr/>
      <dgm:t>
        <a:bodyPr/>
        <a:lstStyle/>
        <a:p>
          <a:endParaRPr lang="ru-RU"/>
        </a:p>
      </dgm:t>
    </dgm:pt>
    <dgm:pt modelId="{6D54E9E7-ECB7-42E6-8BD2-188C58E7F359}" type="sibTrans" cxnId="{BF1F08F7-76D2-4A3E-A302-CE788BBDD1C2}">
      <dgm:prSet/>
      <dgm:spPr/>
      <dgm:t>
        <a:bodyPr/>
        <a:lstStyle/>
        <a:p>
          <a:endParaRPr lang="ru-RU"/>
        </a:p>
      </dgm:t>
    </dgm:pt>
    <dgm:pt modelId="{D754C2C9-E0A2-4ABC-9681-C4628250D6E5}">
      <dgm:prSet/>
      <dgm:spPr/>
      <dgm:t>
        <a:bodyPr/>
        <a:lstStyle/>
        <a:p>
          <a:r>
            <a:rPr lang="ru-RU" dirty="0" smtClean="0"/>
            <a:t>-миалгии и утомляемость (44%)</a:t>
          </a:r>
          <a:endParaRPr lang="ru-RU" dirty="0"/>
        </a:p>
      </dgm:t>
    </dgm:pt>
    <dgm:pt modelId="{53EE19B9-5204-499D-B37E-B66D7DBAE57D}" type="parTrans" cxnId="{18203BB7-E932-4078-AB4D-07E952A67750}">
      <dgm:prSet/>
      <dgm:spPr/>
      <dgm:t>
        <a:bodyPr/>
        <a:lstStyle/>
        <a:p>
          <a:endParaRPr lang="ru-RU"/>
        </a:p>
      </dgm:t>
    </dgm:pt>
    <dgm:pt modelId="{6FE32010-334E-48E5-AAC2-1F2168D5F5A5}" type="sibTrans" cxnId="{18203BB7-E932-4078-AB4D-07E952A67750}">
      <dgm:prSet/>
      <dgm:spPr/>
      <dgm:t>
        <a:bodyPr/>
        <a:lstStyle/>
        <a:p>
          <a:endParaRPr lang="ru-RU"/>
        </a:p>
      </dgm:t>
    </dgm:pt>
    <dgm:pt modelId="{910F9153-41CF-48A0-AE30-C0C5DB69E0E9}">
      <dgm:prSet/>
      <dgm:spPr/>
      <dgm:t>
        <a:bodyPr/>
        <a:lstStyle/>
        <a:p>
          <a:r>
            <a:rPr lang="ru-RU" dirty="0" smtClean="0"/>
            <a:t>-ощущение заложенности в грудной клетке (&gt;20%)</a:t>
          </a:r>
          <a:endParaRPr lang="ru-RU" dirty="0"/>
        </a:p>
      </dgm:t>
    </dgm:pt>
    <dgm:pt modelId="{9448F988-81B9-4EE7-A76E-20DC82D990D3}" type="parTrans" cxnId="{6AB4EDCA-FDF1-4E9C-9F6C-528C8FB563BA}">
      <dgm:prSet/>
      <dgm:spPr/>
      <dgm:t>
        <a:bodyPr/>
        <a:lstStyle/>
        <a:p>
          <a:endParaRPr lang="ru-RU"/>
        </a:p>
      </dgm:t>
    </dgm:pt>
    <dgm:pt modelId="{F06BBFA4-06F3-4BD5-91AA-C3BFFC2A5577}" type="sibTrans" cxnId="{6AB4EDCA-FDF1-4E9C-9F6C-528C8FB563BA}">
      <dgm:prSet/>
      <dgm:spPr/>
      <dgm:t>
        <a:bodyPr/>
        <a:lstStyle/>
        <a:p>
          <a:endParaRPr lang="ru-RU"/>
        </a:p>
      </dgm:t>
    </dgm:pt>
    <dgm:pt modelId="{3BAFB2FB-27AF-476C-B8D3-9AEA3D21B026}" type="pres">
      <dgm:prSet presAssocID="{76140067-5CF6-4DF5-B4EF-96B15DD09CD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F34B07-5A10-40BD-8E1C-6E58C93D4FD5}" type="pres">
      <dgm:prSet presAssocID="{5456DBD2-1655-4CE5-8259-6807F8B53713}" presName="root1" presStyleCnt="0"/>
      <dgm:spPr/>
    </dgm:pt>
    <dgm:pt modelId="{236B07DC-C588-45E0-855E-C232AD8668DA}" type="pres">
      <dgm:prSet presAssocID="{5456DBD2-1655-4CE5-8259-6807F8B53713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895C0C2-D846-4B40-8202-682C36245CA4}" type="pres">
      <dgm:prSet presAssocID="{5456DBD2-1655-4CE5-8259-6807F8B53713}" presName="level2hierChild" presStyleCnt="0"/>
      <dgm:spPr/>
    </dgm:pt>
    <dgm:pt modelId="{9EC4F4BA-7706-42A1-B792-64B0E02E9E14}" type="pres">
      <dgm:prSet presAssocID="{C1F80A58-A8C0-46A0-97A7-E0B71CD256CC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F4D0480A-69A5-41ED-B887-C9642F188B8E}" type="pres">
      <dgm:prSet presAssocID="{C1F80A58-A8C0-46A0-97A7-E0B71CD256CC}" presName="connTx" presStyleLbl="parChTrans1D2" presStyleIdx="0" presStyleCnt="5"/>
      <dgm:spPr/>
      <dgm:t>
        <a:bodyPr/>
        <a:lstStyle/>
        <a:p>
          <a:endParaRPr lang="ru-RU"/>
        </a:p>
      </dgm:t>
    </dgm:pt>
    <dgm:pt modelId="{8258C8C4-7F1B-43C5-99C5-38A23BE48980}" type="pres">
      <dgm:prSet presAssocID="{E9F0FCD7-FBE2-48EE-947F-7739AF86690C}" presName="root2" presStyleCnt="0"/>
      <dgm:spPr/>
    </dgm:pt>
    <dgm:pt modelId="{B48F3C8B-8785-494C-A568-A16458F07688}" type="pres">
      <dgm:prSet presAssocID="{E9F0FCD7-FBE2-48EE-947F-7739AF86690C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810014A-19AB-4B35-B261-08B340569ECE}" type="pres">
      <dgm:prSet presAssocID="{E9F0FCD7-FBE2-48EE-947F-7739AF86690C}" presName="level3hierChild" presStyleCnt="0"/>
      <dgm:spPr/>
    </dgm:pt>
    <dgm:pt modelId="{F27E9450-A1E8-4A84-B7A5-B9E6F14E01D9}" type="pres">
      <dgm:prSet presAssocID="{59572ECF-69A2-4CEC-B470-99A20199F7F4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BA8C29DD-240D-423A-9C55-7D969BD8CA87}" type="pres">
      <dgm:prSet presAssocID="{59572ECF-69A2-4CEC-B470-99A20199F7F4}" presName="connTx" presStyleLbl="parChTrans1D2" presStyleIdx="1" presStyleCnt="5"/>
      <dgm:spPr/>
      <dgm:t>
        <a:bodyPr/>
        <a:lstStyle/>
        <a:p>
          <a:endParaRPr lang="ru-RU"/>
        </a:p>
      </dgm:t>
    </dgm:pt>
    <dgm:pt modelId="{29080F33-0BAC-49C2-9C72-9315C20E8E7A}" type="pres">
      <dgm:prSet presAssocID="{AEBBE22C-A27E-43D5-938E-36FD775176F1}" presName="root2" presStyleCnt="0"/>
      <dgm:spPr/>
    </dgm:pt>
    <dgm:pt modelId="{D14311AA-BCBF-4E55-AABD-664B4E16BFEA}" type="pres">
      <dgm:prSet presAssocID="{AEBBE22C-A27E-43D5-938E-36FD775176F1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194FA90-7D63-47B4-B71E-C953252FAE0A}" type="pres">
      <dgm:prSet presAssocID="{AEBBE22C-A27E-43D5-938E-36FD775176F1}" presName="level3hierChild" presStyleCnt="0"/>
      <dgm:spPr/>
    </dgm:pt>
    <dgm:pt modelId="{DCA29B1C-C47C-472F-B21A-92A0CC189D36}" type="pres">
      <dgm:prSet presAssocID="{4284D555-1B91-44F6-B120-DB15ED0C43A8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FB2E2D66-AF1F-462A-8D30-7CBC9DF3323A}" type="pres">
      <dgm:prSet presAssocID="{4284D555-1B91-44F6-B120-DB15ED0C43A8}" presName="connTx" presStyleLbl="parChTrans1D2" presStyleIdx="2" presStyleCnt="5"/>
      <dgm:spPr/>
      <dgm:t>
        <a:bodyPr/>
        <a:lstStyle/>
        <a:p>
          <a:endParaRPr lang="ru-RU"/>
        </a:p>
      </dgm:t>
    </dgm:pt>
    <dgm:pt modelId="{D07D2C4A-77A9-4386-ABA4-2A152B0FD3D2}" type="pres">
      <dgm:prSet presAssocID="{012222EB-3D9D-47D7-ACEA-A9C622048BB8}" presName="root2" presStyleCnt="0"/>
      <dgm:spPr/>
    </dgm:pt>
    <dgm:pt modelId="{B9BBE1FE-37B8-475B-888E-3D6D58E4B61E}" type="pres">
      <dgm:prSet presAssocID="{012222EB-3D9D-47D7-ACEA-A9C622048BB8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E6706CA-962D-47CC-85F8-BB1CC157F2F3}" type="pres">
      <dgm:prSet presAssocID="{012222EB-3D9D-47D7-ACEA-A9C622048BB8}" presName="level3hierChild" presStyleCnt="0"/>
      <dgm:spPr/>
    </dgm:pt>
    <dgm:pt modelId="{32DF27A1-B21C-4004-8C7D-188B6619843D}" type="pres">
      <dgm:prSet presAssocID="{53EE19B9-5204-499D-B37E-B66D7DBAE57D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CFBC7CE6-220B-462A-AC1A-629AB91336C4}" type="pres">
      <dgm:prSet presAssocID="{53EE19B9-5204-499D-B37E-B66D7DBAE57D}" presName="connTx" presStyleLbl="parChTrans1D2" presStyleIdx="3" presStyleCnt="5"/>
      <dgm:spPr/>
      <dgm:t>
        <a:bodyPr/>
        <a:lstStyle/>
        <a:p>
          <a:endParaRPr lang="ru-RU"/>
        </a:p>
      </dgm:t>
    </dgm:pt>
    <dgm:pt modelId="{C2E37034-ED7B-48C4-8D63-2EFEC6C39678}" type="pres">
      <dgm:prSet presAssocID="{D754C2C9-E0A2-4ABC-9681-C4628250D6E5}" presName="root2" presStyleCnt="0"/>
      <dgm:spPr/>
    </dgm:pt>
    <dgm:pt modelId="{46F0F1A9-D5DB-4D66-B850-6665302FF5DE}" type="pres">
      <dgm:prSet presAssocID="{D754C2C9-E0A2-4ABC-9681-C4628250D6E5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3E2953F-D77D-434C-8C0A-C2875C7EE6A4}" type="pres">
      <dgm:prSet presAssocID="{D754C2C9-E0A2-4ABC-9681-C4628250D6E5}" presName="level3hierChild" presStyleCnt="0"/>
      <dgm:spPr/>
    </dgm:pt>
    <dgm:pt modelId="{08B9430E-F79B-4E20-9A6C-08D1F3B695FC}" type="pres">
      <dgm:prSet presAssocID="{9448F988-81B9-4EE7-A76E-20DC82D990D3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125AF7D1-020C-4635-A830-89FCEA309FC3}" type="pres">
      <dgm:prSet presAssocID="{9448F988-81B9-4EE7-A76E-20DC82D990D3}" presName="connTx" presStyleLbl="parChTrans1D2" presStyleIdx="4" presStyleCnt="5"/>
      <dgm:spPr/>
      <dgm:t>
        <a:bodyPr/>
        <a:lstStyle/>
        <a:p>
          <a:endParaRPr lang="ru-RU"/>
        </a:p>
      </dgm:t>
    </dgm:pt>
    <dgm:pt modelId="{DA5226BF-8E34-45E4-8E04-C83E976FC731}" type="pres">
      <dgm:prSet presAssocID="{910F9153-41CF-48A0-AE30-C0C5DB69E0E9}" presName="root2" presStyleCnt="0"/>
      <dgm:spPr/>
    </dgm:pt>
    <dgm:pt modelId="{20F21F3E-167E-4A49-8701-EC7693EC5579}" type="pres">
      <dgm:prSet presAssocID="{910F9153-41CF-48A0-AE30-C0C5DB69E0E9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25C279-3DB0-4AFE-8DB5-B2452FB4AEDE}" type="pres">
      <dgm:prSet presAssocID="{910F9153-41CF-48A0-AE30-C0C5DB69E0E9}" presName="level3hierChild" presStyleCnt="0"/>
      <dgm:spPr/>
    </dgm:pt>
  </dgm:ptLst>
  <dgm:cxnLst>
    <dgm:cxn modelId="{B852397B-6343-4A21-A0E8-6F24BE796F51}" type="presOf" srcId="{012222EB-3D9D-47D7-ACEA-A9C622048BB8}" destId="{B9BBE1FE-37B8-475B-888E-3D6D58E4B61E}" srcOrd="0" destOrd="0" presId="urn:microsoft.com/office/officeart/2008/layout/HorizontalMultiLevelHierarchy"/>
    <dgm:cxn modelId="{95C4DD5B-E69F-4E44-BB38-89BBDBBCF7B5}" srcId="{5456DBD2-1655-4CE5-8259-6807F8B53713}" destId="{E9F0FCD7-FBE2-48EE-947F-7739AF86690C}" srcOrd="0" destOrd="0" parTransId="{C1F80A58-A8C0-46A0-97A7-E0B71CD256CC}" sibTransId="{14491872-ABD3-4B4E-B81F-8B35F7595393}"/>
    <dgm:cxn modelId="{E91383BC-248A-484D-88FF-22F081ABD478}" type="presOf" srcId="{E9F0FCD7-FBE2-48EE-947F-7739AF86690C}" destId="{B48F3C8B-8785-494C-A568-A16458F07688}" srcOrd="0" destOrd="0" presId="urn:microsoft.com/office/officeart/2008/layout/HorizontalMultiLevelHierarchy"/>
    <dgm:cxn modelId="{3E0AB51F-4EBD-495E-99D0-C3E48420376A}" type="presOf" srcId="{9448F988-81B9-4EE7-A76E-20DC82D990D3}" destId="{08B9430E-F79B-4E20-9A6C-08D1F3B695FC}" srcOrd="0" destOrd="0" presId="urn:microsoft.com/office/officeart/2008/layout/HorizontalMultiLevelHierarchy"/>
    <dgm:cxn modelId="{BA01927E-150D-4209-B4BA-7084E195F564}" type="presOf" srcId="{C1F80A58-A8C0-46A0-97A7-E0B71CD256CC}" destId="{9EC4F4BA-7706-42A1-B792-64B0E02E9E14}" srcOrd="0" destOrd="0" presId="urn:microsoft.com/office/officeart/2008/layout/HorizontalMultiLevelHierarchy"/>
    <dgm:cxn modelId="{CF3C6FED-A575-475B-A5E7-F3FEBD59CB57}" type="presOf" srcId="{910F9153-41CF-48A0-AE30-C0C5DB69E0E9}" destId="{20F21F3E-167E-4A49-8701-EC7693EC5579}" srcOrd="0" destOrd="0" presId="urn:microsoft.com/office/officeart/2008/layout/HorizontalMultiLevelHierarchy"/>
    <dgm:cxn modelId="{BFD64989-7494-41D0-BA5F-3CEB517C8138}" type="presOf" srcId="{5456DBD2-1655-4CE5-8259-6807F8B53713}" destId="{236B07DC-C588-45E0-855E-C232AD8668DA}" srcOrd="0" destOrd="0" presId="urn:microsoft.com/office/officeart/2008/layout/HorizontalMultiLevelHierarchy"/>
    <dgm:cxn modelId="{18203BB7-E932-4078-AB4D-07E952A67750}" srcId="{5456DBD2-1655-4CE5-8259-6807F8B53713}" destId="{D754C2C9-E0A2-4ABC-9681-C4628250D6E5}" srcOrd="3" destOrd="0" parTransId="{53EE19B9-5204-499D-B37E-B66D7DBAE57D}" sibTransId="{6FE32010-334E-48E5-AAC2-1F2168D5F5A5}"/>
    <dgm:cxn modelId="{6584661F-331A-42FC-B84A-90CC06EA8AE2}" type="presOf" srcId="{59572ECF-69A2-4CEC-B470-99A20199F7F4}" destId="{BA8C29DD-240D-423A-9C55-7D969BD8CA87}" srcOrd="1" destOrd="0" presId="urn:microsoft.com/office/officeart/2008/layout/HorizontalMultiLevelHierarchy"/>
    <dgm:cxn modelId="{63850347-5C5E-4050-A014-09166B8C710D}" type="presOf" srcId="{4284D555-1B91-44F6-B120-DB15ED0C43A8}" destId="{FB2E2D66-AF1F-462A-8D30-7CBC9DF3323A}" srcOrd="1" destOrd="0" presId="urn:microsoft.com/office/officeart/2008/layout/HorizontalMultiLevelHierarchy"/>
    <dgm:cxn modelId="{3060405E-AEC7-4630-91A9-3D906641D21C}" type="presOf" srcId="{53EE19B9-5204-499D-B37E-B66D7DBAE57D}" destId="{32DF27A1-B21C-4004-8C7D-188B6619843D}" srcOrd="0" destOrd="0" presId="urn:microsoft.com/office/officeart/2008/layout/HorizontalMultiLevelHierarchy"/>
    <dgm:cxn modelId="{74F2C594-E489-49CE-B98F-27CE2160B1BE}" type="presOf" srcId="{59572ECF-69A2-4CEC-B470-99A20199F7F4}" destId="{F27E9450-A1E8-4A84-B7A5-B9E6F14E01D9}" srcOrd="0" destOrd="0" presId="urn:microsoft.com/office/officeart/2008/layout/HorizontalMultiLevelHierarchy"/>
    <dgm:cxn modelId="{9760F2AF-8F58-44D1-9A47-C4604528CB3C}" srcId="{5456DBD2-1655-4CE5-8259-6807F8B53713}" destId="{AEBBE22C-A27E-43D5-938E-36FD775176F1}" srcOrd="1" destOrd="0" parTransId="{59572ECF-69A2-4CEC-B470-99A20199F7F4}" sibTransId="{AFBFA690-3B91-4494-96BD-98097D65095F}"/>
    <dgm:cxn modelId="{6AB4EDCA-FDF1-4E9C-9F6C-528C8FB563BA}" srcId="{5456DBD2-1655-4CE5-8259-6807F8B53713}" destId="{910F9153-41CF-48A0-AE30-C0C5DB69E0E9}" srcOrd="4" destOrd="0" parTransId="{9448F988-81B9-4EE7-A76E-20DC82D990D3}" sibTransId="{F06BBFA4-06F3-4BD5-91AA-C3BFFC2A5577}"/>
    <dgm:cxn modelId="{B7C24F04-D8DF-46E8-AA98-341A354DC21E}" type="presOf" srcId="{76140067-5CF6-4DF5-B4EF-96B15DD09CD4}" destId="{3BAFB2FB-27AF-476C-B8D3-9AEA3D21B026}" srcOrd="0" destOrd="0" presId="urn:microsoft.com/office/officeart/2008/layout/HorizontalMultiLevelHierarchy"/>
    <dgm:cxn modelId="{ADFF745C-9FE6-482B-9DD4-11DC1C60935C}" type="presOf" srcId="{9448F988-81B9-4EE7-A76E-20DC82D990D3}" destId="{125AF7D1-020C-4635-A830-89FCEA309FC3}" srcOrd="1" destOrd="0" presId="urn:microsoft.com/office/officeart/2008/layout/HorizontalMultiLevelHierarchy"/>
    <dgm:cxn modelId="{BF1F08F7-76D2-4A3E-A302-CE788BBDD1C2}" srcId="{5456DBD2-1655-4CE5-8259-6807F8B53713}" destId="{012222EB-3D9D-47D7-ACEA-A9C622048BB8}" srcOrd="2" destOrd="0" parTransId="{4284D555-1B91-44F6-B120-DB15ED0C43A8}" sibTransId="{6D54E9E7-ECB7-42E6-8BD2-188C58E7F359}"/>
    <dgm:cxn modelId="{419F5C97-9418-4DAF-8D0B-F2DF12F2C57A}" type="presOf" srcId="{53EE19B9-5204-499D-B37E-B66D7DBAE57D}" destId="{CFBC7CE6-220B-462A-AC1A-629AB91336C4}" srcOrd="1" destOrd="0" presId="urn:microsoft.com/office/officeart/2008/layout/HorizontalMultiLevelHierarchy"/>
    <dgm:cxn modelId="{D29ABF43-4A48-4120-AB73-20047AF724A9}" srcId="{76140067-5CF6-4DF5-B4EF-96B15DD09CD4}" destId="{5456DBD2-1655-4CE5-8259-6807F8B53713}" srcOrd="0" destOrd="0" parTransId="{98BF1F57-2656-4DA6-9EC7-716FA94480CB}" sibTransId="{5349E958-AD26-4912-B7AC-892D619316EF}"/>
    <dgm:cxn modelId="{E106EB16-8FD2-487C-A827-24326B39465E}" type="presOf" srcId="{AEBBE22C-A27E-43D5-938E-36FD775176F1}" destId="{D14311AA-BCBF-4E55-AABD-664B4E16BFEA}" srcOrd="0" destOrd="0" presId="urn:microsoft.com/office/officeart/2008/layout/HorizontalMultiLevelHierarchy"/>
    <dgm:cxn modelId="{EDEB93DE-BE46-45D4-A4BA-BA1BEB12B978}" type="presOf" srcId="{4284D555-1B91-44F6-B120-DB15ED0C43A8}" destId="{DCA29B1C-C47C-472F-B21A-92A0CC189D36}" srcOrd="0" destOrd="0" presId="urn:microsoft.com/office/officeart/2008/layout/HorizontalMultiLevelHierarchy"/>
    <dgm:cxn modelId="{A7C1584E-3B59-477A-BF0D-A14790D99CD7}" type="presOf" srcId="{C1F80A58-A8C0-46A0-97A7-E0B71CD256CC}" destId="{F4D0480A-69A5-41ED-B887-C9642F188B8E}" srcOrd="1" destOrd="0" presId="urn:microsoft.com/office/officeart/2008/layout/HorizontalMultiLevelHierarchy"/>
    <dgm:cxn modelId="{B25D293A-3B1A-4656-8F59-09E6EADCB99C}" type="presOf" srcId="{D754C2C9-E0A2-4ABC-9681-C4628250D6E5}" destId="{46F0F1A9-D5DB-4D66-B850-6665302FF5DE}" srcOrd="0" destOrd="0" presId="urn:microsoft.com/office/officeart/2008/layout/HorizontalMultiLevelHierarchy"/>
    <dgm:cxn modelId="{9D5D193B-9759-4F2A-A972-5BF6B2B3346B}" type="presParOf" srcId="{3BAFB2FB-27AF-476C-B8D3-9AEA3D21B026}" destId="{07F34B07-5A10-40BD-8E1C-6E58C93D4FD5}" srcOrd="0" destOrd="0" presId="urn:microsoft.com/office/officeart/2008/layout/HorizontalMultiLevelHierarchy"/>
    <dgm:cxn modelId="{46A58798-318A-456A-B568-B3D4D581CAF7}" type="presParOf" srcId="{07F34B07-5A10-40BD-8E1C-6E58C93D4FD5}" destId="{236B07DC-C588-45E0-855E-C232AD8668DA}" srcOrd="0" destOrd="0" presId="urn:microsoft.com/office/officeart/2008/layout/HorizontalMultiLevelHierarchy"/>
    <dgm:cxn modelId="{9DF7052C-9C83-470B-B3CE-937384DE0DD3}" type="presParOf" srcId="{07F34B07-5A10-40BD-8E1C-6E58C93D4FD5}" destId="{6895C0C2-D846-4B40-8202-682C36245CA4}" srcOrd="1" destOrd="0" presId="urn:microsoft.com/office/officeart/2008/layout/HorizontalMultiLevelHierarchy"/>
    <dgm:cxn modelId="{0B9BFC5E-DCAD-4289-8782-D2267E82EC97}" type="presParOf" srcId="{6895C0C2-D846-4B40-8202-682C36245CA4}" destId="{9EC4F4BA-7706-42A1-B792-64B0E02E9E14}" srcOrd="0" destOrd="0" presId="urn:microsoft.com/office/officeart/2008/layout/HorizontalMultiLevelHierarchy"/>
    <dgm:cxn modelId="{587A08CB-32BA-4A47-BB13-61DC178DF64A}" type="presParOf" srcId="{9EC4F4BA-7706-42A1-B792-64B0E02E9E14}" destId="{F4D0480A-69A5-41ED-B887-C9642F188B8E}" srcOrd="0" destOrd="0" presId="urn:microsoft.com/office/officeart/2008/layout/HorizontalMultiLevelHierarchy"/>
    <dgm:cxn modelId="{512BF708-27B7-47AE-9AD5-5F5995CAD96E}" type="presParOf" srcId="{6895C0C2-D846-4B40-8202-682C36245CA4}" destId="{8258C8C4-7F1B-43C5-99C5-38A23BE48980}" srcOrd="1" destOrd="0" presId="urn:microsoft.com/office/officeart/2008/layout/HorizontalMultiLevelHierarchy"/>
    <dgm:cxn modelId="{D28021EE-213A-49EF-8E12-23CF2A9D830C}" type="presParOf" srcId="{8258C8C4-7F1B-43C5-99C5-38A23BE48980}" destId="{B48F3C8B-8785-494C-A568-A16458F07688}" srcOrd="0" destOrd="0" presId="urn:microsoft.com/office/officeart/2008/layout/HorizontalMultiLevelHierarchy"/>
    <dgm:cxn modelId="{A931803E-62B4-4A73-B381-7614926E57C3}" type="presParOf" srcId="{8258C8C4-7F1B-43C5-99C5-38A23BE48980}" destId="{A810014A-19AB-4B35-B261-08B340569ECE}" srcOrd="1" destOrd="0" presId="urn:microsoft.com/office/officeart/2008/layout/HorizontalMultiLevelHierarchy"/>
    <dgm:cxn modelId="{F4A8FFD7-57B0-42C1-AE35-CE45C09DBD63}" type="presParOf" srcId="{6895C0C2-D846-4B40-8202-682C36245CA4}" destId="{F27E9450-A1E8-4A84-B7A5-B9E6F14E01D9}" srcOrd="2" destOrd="0" presId="urn:microsoft.com/office/officeart/2008/layout/HorizontalMultiLevelHierarchy"/>
    <dgm:cxn modelId="{D9BC91CE-7FB0-42B2-B6BC-7FCE90E619E3}" type="presParOf" srcId="{F27E9450-A1E8-4A84-B7A5-B9E6F14E01D9}" destId="{BA8C29DD-240D-423A-9C55-7D969BD8CA87}" srcOrd="0" destOrd="0" presId="urn:microsoft.com/office/officeart/2008/layout/HorizontalMultiLevelHierarchy"/>
    <dgm:cxn modelId="{C296F918-9E5F-4AF4-B9F6-C763D201A1B2}" type="presParOf" srcId="{6895C0C2-D846-4B40-8202-682C36245CA4}" destId="{29080F33-0BAC-49C2-9C72-9315C20E8E7A}" srcOrd="3" destOrd="0" presId="urn:microsoft.com/office/officeart/2008/layout/HorizontalMultiLevelHierarchy"/>
    <dgm:cxn modelId="{987721F9-EF43-4CF6-A210-E8127A4C103D}" type="presParOf" srcId="{29080F33-0BAC-49C2-9C72-9315C20E8E7A}" destId="{D14311AA-BCBF-4E55-AABD-664B4E16BFEA}" srcOrd="0" destOrd="0" presId="urn:microsoft.com/office/officeart/2008/layout/HorizontalMultiLevelHierarchy"/>
    <dgm:cxn modelId="{2474090B-F2E4-4545-9D74-49F6546125CD}" type="presParOf" srcId="{29080F33-0BAC-49C2-9C72-9315C20E8E7A}" destId="{3194FA90-7D63-47B4-B71E-C953252FAE0A}" srcOrd="1" destOrd="0" presId="urn:microsoft.com/office/officeart/2008/layout/HorizontalMultiLevelHierarchy"/>
    <dgm:cxn modelId="{5FAA55CB-3575-4426-8EEC-76DFEF326B73}" type="presParOf" srcId="{6895C0C2-D846-4B40-8202-682C36245CA4}" destId="{DCA29B1C-C47C-472F-B21A-92A0CC189D36}" srcOrd="4" destOrd="0" presId="urn:microsoft.com/office/officeart/2008/layout/HorizontalMultiLevelHierarchy"/>
    <dgm:cxn modelId="{C841091F-7D1E-4DB6-8F08-37B925B94E83}" type="presParOf" srcId="{DCA29B1C-C47C-472F-B21A-92A0CC189D36}" destId="{FB2E2D66-AF1F-462A-8D30-7CBC9DF3323A}" srcOrd="0" destOrd="0" presId="urn:microsoft.com/office/officeart/2008/layout/HorizontalMultiLevelHierarchy"/>
    <dgm:cxn modelId="{35A831A4-3114-4163-BB9B-7C2BFBBB44DF}" type="presParOf" srcId="{6895C0C2-D846-4B40-8202-682C36245CA4}" destId="{D07D2C4A-77A9-4386-ABA4-2A152B0FD3D2}" srcOrd="5" destOrd="0" presId="urn:microsoft.com/office/officeart/2008/layout/HorizontalMultiLevelHierarchy"/>
    <dgm:cxn modelId="{8BDEEDAD-4AB2-41E5-843A-DD17513A47A6}" type="presParOf" srcId="{D07D2C4A-77A9-4386-ABA4-2A152B0FD3D2}" destId="{B9BBE1FE-37B8-475B-888E-3D6D58E4B61E}" srcOrd="0" destOrd="0" presId="urn:microsoft.com/office/officeart/2008/layout/HorizontalMultiLevelHierarchy"/>
    <dgm:cxn modelId="{66260229-BE39-4E2E-A65A-741217369E95}" type="presParOf" srcId="{D07D2C4A-77A9-4386-ABA4-2A152B0FD3D2}" destId="{9E6706CA-962D-47CC-85F8-BB1CC157F2F3}" srcOrd="1" destOrd="0" presId="urn:microsoft.com/office/officeart/2008/layout/HorizontalMultiLevelHierarchy"/>
    <dgm:cxn modelId="{90183F39-095C-4F60-A51D-38D969942AE5}" type="presParOf" srcId="{6895C0C2-D846-4B40-8202-682C36245CA4}" destId="{32DF27A1-B21C-4004-8C7D-188B6619843D}" srcOrd="6" destOrd="0" presId="urn:microsoft.com/office/officeart/2008/layout/HorizontalMultiLevelHierarchy"/>
    <dgm:cxn modelId="{792CF277-EC69-406C-BAD0-A810338FD2D1}" type="presParOf" srcId="{32DF27A1-B21C-4004-8C7D-188B6619843D}" destId="{CFBC7CE6-220B-462A-AC1A-629AB91336C4}" srcOrd="0" destOrd="0" presId="urn:microsoft.com/office/officeart/2008/layout/HorizontalMultiLevelHierarchy"/>
    <dgm:cxn modelId="{BEAC6916-20F8-4F04-AA62-004C67B42BC4}" type="presParOf" srcId="{6895C0C2-D846-4B40-8202-682C36245CA4}" destId="{C2E37034-ED7B-48C4-8D63-2EFEC6C39678}" srcOrd="7" destOrd="0" presId="urn:microsoft.com/office/officeart/2008/layout/HorizontalMultiLevelHierarchy"/>
    <dgm:cxn modelId="{3DA48B75-D463-415D-B4C3-28D86C802AD7}" type="presParOf" srcId="{C2E37034-ED7B-48C4-8D63-2EFEC6C39678}" destId="{46F0F1A9-D5DB-4D66-B850-6665302FF5DE}" srcOrd="0" destOrd="0" presId="urn:microsoft.com/office/officeart/2008/layout/HorizontalMultiLevelHierarchy"/>
    <dgm:cxn modelId="{8E829BA4-6D61-4E8A-AFC1-4FD475661035}" type="presParOf" srcId="{C2E37034-ED7B-48C4-8D63-2EFEC6C39678}" destId="{23E2953F-D77D-434C-8C0A-C2875C7EE6A4}" srcOrd="1" destOrd="0" presId="urn:microsoft.com/office/officeart/2008/layout/HorizontalMultiLevelHierarchy"/>
    <dgm:cxn modelId="{077CE862-27D8-4843-A027-2A60A8D6C63B}" type="presParOf" srcId="{6895C0C2-D846-4B40-8202-682C36245CA4}" destId="{08B9430E-F79B-4E20-9A6C-08D1F3B695FC}" srcOrd="8" destOrd="0" presId="urn:microsoft.com/office/officeart/2008/layout/HorizontalMultiLevelHierarchy"/>
    <dgm:cxn modelId="{484D7FDD-AC1C-4904-B673-E0E82A323488}" type="presParOf" srcId="{08B9430E-F79B-4E20-9A6C-08D1F3B695FC}" destId="{125AF7D1-020C-4635-A830-89FCEA309FC3}" srcOrd="0" destOrd="0" presId="urn:microsoft.com/office/officeart/2008/layout/HorizontalMultiLevelHierarchy"/>
    <dgm:cxn modelId="{26A25050-50C1-4022-9437-E2C91FBDE55C}" type="presParOf" srcId="{6895C0C2-D846-4B40-8202-682C36245CA4}" destId="{DA5226BF-8E34-45E4-8E04-C83E976FC731}" srcOrd="9" destOrd="0" presId="urn:microsoft.com/office/officeart/2008/layout/HorizontalMultiLevelHierarchy"/>
    <dgm:cxn modelId="{8C67E3D6-AC8F-49F7-B4E1-E46EA39E4ACA}" type="presParOf" srcId="{DA5226BF-8E34-45E4-8E04-C83E976FC731}" destId="{20F21F3E-167E-4A49-8701-EC7693EC5579}" srcOrd="0" destOrd="0" presId="urn:microsoft.com/office/officeart/2008/layout/HorizontalMultiLevelHierarchy"/>
    <dgm:cxn modelId="{B11BE87E-E504-44E3-8D72-460796EF3EED}" type="presParOf" srcId="{DA5226BF-8E34-45E4-8E04-C83E976FC731}" destId="{2425C279-3DB0-4AFE-8DB5-B2452FB4AED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6140067-5CF6-4DF5-B4EF-96B15DD09CD4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456DBD2-1655-4CE5-8259-6807F8B53713}">
      <dgm:prSet phldrT="[Текст]"/>
      <dgm:spPr/>
      <dgm:t>
        <a:bodyPr/>
        <a:lstStyle/>
        <a:p>
          <a:r>
            <a:rPr lang="ru-RU" b="1" dirty="0" smtClean="0"/>
            <a:t>Клинические варианты и проявления 2019-</a:t>
          </a:r>
          <a:r>
            <a:rPr lang="en-US" b="1" dirty="0" err="1" smtClean="0"/>
            <a:t>nCoV</a:t>
          </a:r>
          <a:r>
            <a:rPr lang="en-US" b="1" dirty="0" smtClean="0"/>
            <a:t> </a:t>
          </a:r>
          <a:r>
            <a:rPr lang="ru-RU" b="1" dirty="0" smtClean="0"/>
            <a:t>инфекции:</a:t>
          </a:r>
          <a:endParaRPr lang="ru-RU" b="1" dirty="0"/>
        </a:p>
      </dgm:t>
    </dgm:pt>
    <dgm:pt modelId="{98BF1F57-2656-4DA6-9EC7-716FA94480CB}" type="parTrans" cxnId="{D29ABF43-4A48-4120-AB73-20047AF724A9}">
      <dgm:prSet/>
      <dgm:spPr/>
      <dgm:t>
        <a:bodyPr/>
        <a:lstStyle/>
        <a:p>
          <a:endParaRPr lang="ru-RU"/>
        </a:p>
      </dgm:t>
    </dgm:pt>
    <dgm:pt modelId="{5349E958-AD26-4912-B7AC-892D619316EF}" type="sibTrans" cxnId="{D29ABF43-4A48-4120-AB73-20047AF724A9}">
      <dgm:prSet/>
      <dgm:spPr/>
      <dgm:t>
        <a:bodyPr/>
        <a:lstStyle/>
        <a:p>
          <a:endParaRPr lang="ru-RU"/>
        </a:p>
      </dgm:t>
    </dgm:pt>
    <dgm:pt modelId="{E9F0FCD7-FBE2-48EE-947F-7739AF86690C}">
      <dgm:prSet phldrT="[Текст]"/>
      <dgm:spPr/>
      <dgm:t>
        <a:bodyPr/>
        <a:lstStyle/>
        <a:p>
          <a:r>
            <a:rPr lang="ru-RU" u="none" dirty="0" smtClean="0"/>
            <a:t>Острая респираторная вирусная инфекция легкого течения.</a:t>
          </a:r>
          <a:endParaRPr lang="ru-RU" dirty="0"/>
        </a:p>
      </dgm:t>
    </dgm:pt>
    <dgm:pt modelId="{C1F80A58-A8C0-46A0-97A7-E0B71CD256CC}" type="parTrans" cxnId="{95C4DD5B-E69F-4E44-BB38-89BBDBBCF7B5}">
      <dgm:prSet/>
      <dgm:spPr/>
      <dgm:t>
        <a:bodyPr/>
        <a:lstStyle/>
        <a:p>
          <a:endParaRPr lang="ru-RU"/>
        </a:p>
      </dgm:t>
    </dgm:pt>
    <dgm:pt modelId="{14491872-ABD3-4B4E-B81F-8B35F7595393}" type="sibTrans" cxnId="{95C4DD5B-E69F-4E44-BB38-89BBDBBCF7B5}">
      <dgm:prSet/>
      <dgm:spPr/>
      <dgm:t>
        <a:bodyPr/>
        <a:lstStyle/>
        <a:p>
          <a:endParaRPr lang="ru-RU"/>
        </a:p>
      </dgm:t>
    </dgm:pt>
    <dgm:pt modelId="{F24CDCF1-CD84-410C-BB67-A779240F6D9C}">
      <dgm:prSet/>
      <dgm:spPr/>
      <dgm:t>
        <a:bodyPr/>
        <a:lstStyle/>
        <a:p>
          <a:r>
            <a:rPr lang="ru-RU" u="none" dirty="0" smtClean="0"/>
            <a:t>Пневмония без дыхательной недостаточности.</a:t>
          </a:r>
          <a:endParaRPr lang="ru-RU" u="none" dirty="0"/>
        </a:p>
      </dgm:t>
    </dgm:pt>
    <dgm:pt modelId="{DB878EA3-E326-4A19-B174-39E91351D4D6}" type="parTrans" cxnId="{353EC736-7052-4F4F-8EBB-C8A373429BA5}">
      <dgm:prSet/>
      <dgm:spPr/>
      <dgm:t>
        <a:bodyPr/>
        <a:lstStyle/>
        <a:p>
          <a:endParaRPr lang="ru-RU"/>
        </a:p>
      </dgm:t>
    </dgm:pt>
    <dgm:pt modelId="{B598ACBF-BD36-4DC9-8557-AB966F756B47}" type="sibTrans" cxnId="{353EC736-7052-4F4F-8EBB-C8A373429BA5}">
      <dgm:prSet/>
      <dgm:spPr/>
      <dgm:t>
        <a:bodyPr/>
        <a:lstStyle/>
        <a:p>
          <a:endParaRPr lang="ru-RU"/>
        </a:p>
      </dgm:t>
    </dgm:pt>
    <dgm:pt modelId="{68572B7D-7585-43C7-B875-787F77F9B691}">
      <dgm:prSet/>
      <dgm:spPr/>
      <dgm:t>
        <a:bodyPr/>
        <a:lstStyle/>
        <a:p>
          <a:r>
            <a:rPr lang="ru-RU" u="none" smtClean="0"/>
            <a:t>Пневмония с ОДН.</a:t>
          </a:r>
          <a:endParaRPr lang="ru-RU" u="none"/>
        </a:p>
      </dgm:t>
    </dgm:pt>
    <dgm:pt modelId="{B5EDA726-921C-4C18-9AEF-559A99B1FDC6}" type="parTrans" cxnId="{798E645C-F4BF-4E27-9FFE-7C1C99CC9EF3}">
      <dgm:prSet/>
      <dgm:spPr/>
      <dgm:t>
        <a:bodyPr/>
        <a:lstStyle/>
        <a:p>
          <a:endParaRPr lang="ru-RU"/>
        </a:p>
      </dgm:t>
    </dgm:pt>
    <dgm:pt modelId="{0E9FF539-0F32-4BA0-960C-BFFA7FA42EAC}" type="sibTrans" cxnId="{798E645C-F4BF-4E27-9FFE-7C1C99CC9EF3}">
      <dgm:prSet/>
      <dgm:spPr/>
      <dgm:t>
        <a:bodyPr/>
        <a:lstStyle/>
        <a:p>
          <a:endParaRPr lang="ru-RU"/>
        </a:p>
      </dgm:t>
    </dgm:pt>
    <dgm:pt modelId="{EAA7BE53-740D-4BDE-9EF6-A60860101B40}">
      <dgm:prSet/>
      <dgm:spPr/>
      <dgm:t>
        <a:bodyPr/>
        <a:lstStyle/>
        <a:p>
          <a:r>
            <a:rPr lang="ru-RU" u="none" smtClean="0"/>
            <a:t>ОРДС.</a:t>
          </a:r>
          <a:endParaRPr lang="ru-RU" u="none"/>
        </a:p>
      </dgm:t>
    </dgm:pt>
    <dgm:pt modelId="{3B66A542-22AC-4D2E-9DE5-FBFAE008352C}" type="parTrans" cxnId="{93C214BC-0CF8-4C1F-A8BE-B2E233357983}">
      <dgm:prSet/>
      <dgm:spPr/>
      <dgm:t>
        <a:bodyPr/>
        <a:lstStyle/>
        <a:p>
          <a:endParaRPr lang="ru-RU"/>
        </a:p>
      </dgm:t>
    </dgm:pt>
    <dgm:pt modelId="{8562C1BC-58DA-4A2A-9DAE-6974F5DE00DF}" type="sibTrans" cxnId="{93C214BC-0CF8-4C1F-A8BE-B2E233357983}">
      <dgm:prSet/>
      <dgm:spPr/>
      <dgm:t>
        <a:bodyPr/>
        <a:lstStyle/>
        <a:p>
          <a:endParaRPr lang="ru-RU"/>
        </a:p>
      </dgm:t>
    </dgm:pt>
    <dgm:pt modelId="{7CCE3E7F-6BE2-4D0F-B10F-F710F3990F86}">
      <dgm:prSet/>
      <dgm:spPr/>
      <dgm:t>
        <a:bodyPr/>
        <a:lstStyle/>
        <a:p>
          <a:r>
            <a:rPr lang="ru-RU" u="none" smtClean="0"/>
            <a:t>Сепсис.</a:t>
          </a:r>
          <a:endParaRPr lang="ru-RU" u="none"/>
        </a:p>
      </dgm:t>
    </dgm:pt>
    <dgm:pt modelId="{F5C11F3D-7FED-49F7-A651-B43AC06A117C}" type="parTrans" cxnId="{B6B1E41B-1E65-464A-B40C-7D9DEE4B4A49}">
      <dgm:prSet/>
      <dgm:spPr/>
      <dgm:t>
        <a:bodyPr/>
        <a:lstStyle/>
        <a:p>
          <a:endParaRPr lang="ru-RU"/>
        </a:p>
      </dgm:t>
    </dgm:pt>
    <dgm:pt modelId="{FDE2A1AC-1117-4880-BFA4-B7C77BB35B92}" type="sibTrans" cxnId="{B6B1E41B-1E65-464A-B40C-7D9DEE4B4A49}">
      <dgm:prSet/>
      <dgm:spPr/>
      <dgm:t>
        <a:bodyPr/>
        <a:lstStyle/>
        <a:p>
          <a:endParaRPr lang="ru-RU"/>
        </a:p>
      </dgm:t>
    </dgm:pt>
    <dgm:pt modelId="{A3CB24F5-3898-4C0C-BEB0-58768092F930}">
      <dgm:prSet/>
      <dgm:spPr/>
      <dgm:t>
        <a:bodyPr/>
        <a:lstStyle/>
        <a:p>
          <a:r>
            <a:rPr lang="ru-RU" u="none" smtClean="0"/>
            <a:t>Септический (инфекционно-токсический) шок.</a:t>
          </a:r>
          <a:endParaRPr lang="ru-RU" u="none"/>
        </a:p>
      </dgm:t>
    </dgm:pt>
    <dgm:pt modelId="{B3AAC159-1E2E-44C7-AFB9-F550ADCEF903}" type="parTrans" cxnId="{88FF373B-A452-47E8-BD4A-44E1013F33F7}">
      <dgm:prSet/>
      <dgm:spPr/>
      <dgm:t>
        <a:bodyPr/>
        <a:lstStyle/>
        <a:p>
          <a:endParaRPr lang="ru-RU"/>
        </a:p>
      </dgm:t>
    </dgm:pt>
    <dgm:pt modelId="{FFB0787C-CCA2-4F56-BB3B-139D9D8C657D}" type="sibTrans" cxnId="{88FF373B-A452-47E8-BD4A-44E1013F33F7}">
      <dgm:prSet/>
      <dgm:spPr/>
      <dgm:t>
        <a:bodyPr/>
        <a:lstStyle/>
        <a:p>
          <a:endParaRPr lang="ru-RU"/>
        </a:p>
      </dgm:t>
    </dgm:pt>
    <dgm:pt modelId="{3BAFB2FB-27AF-476C-B8D3-9AEA3D21B026}" type="pres">
      <dgm:prSet presAssocID="{76140067-5CF6-4DF5-B4EF-96B15DD09CD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F34B07-5A10-40BD-8E1C-6E58C93D4FD5}" type="pres">
      <dgm:prSet presAssocID="{5456DBD2-1655-4CE5-8259-6807F8B53713}" presName="root1" presStyleCnt="0"/>
      <dgm:spPr/>
    </dgm:pt>
    <dgm:pt modelId="{236B07DC-C588-45E0-855E-C232AD8668DA}" type="pres">
      <dgm:prSet presAssocID="{5456DBD2-1655-4CE5-8259-6807F8B53713}" presName="LevelOneTextNode" presStyleLbl="node0" presStyleIdx="0" presStyleCnt="1" custScaleY="1123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895C0C2-D846-4B40-8202-682C36245CA4}" type="pres">
      <dgm:prSet presAssocID="{5456DBD2-1655-4CE5-8259-6807F8B53713}" presName="level2hierChild" presStyleCnt="0"/>
      <dgm:spPr/>
    </dgm:pt>
    <dgm:pt modelId="{9EC4F4BA-7706-42A1-B792-64B0E02E9E14}" type="pres">
      <dgm:prSet presAssocID="{C1F80A58-A8C0-46A0-97A7-E0B71CD256CC}" presName="conn2-1" presStyleLbl="parChTrans1D2" presStyleIdx="0" presStyleCnt="6"/>
      <dgm:spPr/>
      <dgm:t>
        <a:bodyPr/>
        <a:lstStyle/>
        <a:p>
          <a:endParaRPr lang="ru-RU"/>
        </a:p>
      </dgm:t>
    </dgm:pt>
    <dgm:pt modelId="{F4D0480A-69A5-41ED-B887-C9642F188B8E}" type="pres">
      <dgm:prSet presAssocID="{C1F80A58-A8C0-46A0-97A7-E0B71CD256CC}" presName="connTx" presStyleLbl="parChTrans1D2" presStyleIdx="0" presStyleCnt="6"/>
      <dgm:spPr/>
      <dgm:t>
        <a:bodyPr/>
        <a:lstStyle/>
        <a:p>
          <a:endParaRPr lang="ru-RU"/>
        </a:p>
      </dgm:t>
    </dgm:pt>
    <dgm:pt modelId="{8258C8C4-7F1B-43C5-99C5-38A23BE48980}" type="pres">
      <dgm:prSet presAssocID="{E9F0FCD7-FBE2-48EE-947F-7739AF86690C}" presName="root2" presStyleCnt="0"/>
      <dgm:spPr/>
    </dgm:pt>
    <dgm:pt modelId="{B48F3C8B-8785-494C-A568-A16458F07688}" type="pres">
      <dgm:prSet presAssocID="{E9F0FCD7-FBE2-48EE-947F-7739AF86690C}" presName="LevelTwoTextNode" presStyleLbl="node2" presStyleIdx="0" presStyleCnt="6" custScaleX="1400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810014A-19AB-4B35-B261-08B340569ECE}" type="pres">
      <dgm:prSet presAssocID="{E9F0FCD7-FBE2-48EE-947F-7739AF86690C}" presName="level3hierChild" presStyleCnt="0"/>
      <dgm:spPr/>
    </dgm:pt>
    <dgm:pt modelId="{8EEEECBC-1C77-47F7-A0F1-0611A0C8E05C}" type="pres">
      <dgm:prSet presAssocID="{DB878EA3-E326-4A19-B174-39E91351D4D6}" presName="conn2-1" presStyleLbl="parChTrans1D2" presStyleIdx="1" presStyleCnt="6"/>
      <dgm:spPr/>
      <dgm:t>
        <a:bodyPr/>
        <a:lstStyle/>
        <a:p>
          <a:endParaRPr lang="ru-RU"/>
        </a:p>
      </dgm:t>
    </dgm:pt>
    <dgm:pt modelId="{052D9E9C-9B66-4746-BA97-8C846804F143}" type="pres">
      <dgm:prSet presAssocID="{DB878EA3-E326-4A19-B174-39E91351D4D6}" presName="connTx" presStyleLbl="parChTrans1D2" presStyleIdx="1" presStyleCnt="6"/>
      <dgm:spPr/>
      <dgm:t>
        <a:bodyPr/>
        <a:lstStyle/>
        <a:p>
          <a:endParaRPr lang="ru-RU"/>
        </a:p>
      </dgm:t>
    </dgm:pt>
    <dgm:pt modelId="{CC8F93DD-1898-4355-A24C-92830E11103A}" type="pres">
      <dgm:prSet presAssocID="{F24CDCF1-CD84-410C-BB67-A779240F6D9C}" presName="root2" presStyleCnt="0"/>
      <dgm:spPr/>
    </dgm:pt>
    <dgm:pt modelId="{62718362-7702-4E40-804B-CC4056147E36}" type="pres">
      <dgm:prSet presAssocID="{F24CDCF1-CD84-410C-BB67-A779240F6D9C}" presName="LevelTwoTextNode" presStyleLbl="node2" presStyleIdx="1" presStyleCnt="6" custScaleX="1400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FDCF79-3D07-409D-96BF-0F7BD045B698}" type="pres">
      <dgm:prSet presAssocID="{F24CDCF1-CD84-410C-BB67-A779240F6D9C}" presName="level3hierChild" presStyleCnt="0"/>
      <dgm:spPr/>
    </dgm:pt>
    <dgm:pt modelId="{5F8FF56B-9C99-410A-8D27-5F150AF293A0}" type="pres">
      <dgm:prSet presAssocID="{B5EDA726-921C-4C18-9AEF-559A99B1FDC6}" presName="conn2-1" presStyleLbl="parChTrans1D2" presStyleIdx="2" presStyleCnt="6"/>
      <dgm:spPr/>
      <dgm:t>
        <a:bodyPr/>
        <a:lstStyle/>
        <a:p>
          <a:endParaRPr lang="ru-RU"/>
        </a:p>
      </dgm:t>
    </dgm:pt>
    <dgm:pt modelId="{FB6195E1-0DC0-430F-B88A-5618FA8970C0}" type="pres">
      <dgm:prSet presAssocID="{B5EDA726-921C-4C18-9AEF-559A99B1FDC6}" presName="connTx" presStyleLbl="parChTrans1D2" presStyleIdx="2" presStyleCnt="6"/>
      <dgm:spPr/>
      <dgm:t>
        <a:bodyPr/>
        <a:lstStyle/>
        <a:p>
          <a:endParaRPr lang="ru-RU"/>
        </a:p>
      </dgm:t>
    </dgm:pt>
    <dgm:pt modelId="{479C91C9-AD3A-42D1-BC38-30DEFD29E631}" type="pres">
      <dgm:prSet presAssocID="{68572B7D-7585-43C7-B875-787F77F9B691}" presName="root2" presStyleCnt="0"/>
      <dgm:spPr/>
    </dgm:pt>
    <dgm:pt modelId="{ABFA84F8-BA80-430F-A0FF-7B263EB1504F}" type="pres">
      <dgm:prSet presAssocID="{68572B7D-7585-43C7-B875-787F77F9B691}" presName="LevelTwoTextNode" presStyleLbl="node2" presStyleIdx="2" presStyleCnt="6" custScaleX="1400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448AA3-D130-4162-B502-A6C7E3480B4A}" type="pres">
      <dgm:prSet presAssocID="{68572B7D-7585-43C7-B875-787F77F9B691}" presName="level3hierChild" presStyleCnt="0"/>
      <dgm:spPr/>
    </dgm:pt>
    <dgm:pt modelId="{3858DAD5-5DA9-4043-B75F-E6EC4B7832E8}" type="pres">
      <dgm:prSet presAssocID="{3B66A542-22AC-4D2E-9DE5-FBFAE008352C}" presName="conn2-1" presStyleLbl="parChTrans1D2" presStyleIdx="3" presStyleCnt="6"/>
      <dgm:spPr/>
      <dgm:t>
        <a:bodyPr/>
        <a:lstStyle/>
        <a:p>
          <a:endParaRPr lang="ru-RU"/>
        </a:p>
      </dgm:t>
    </dgm:pt>
    <dgm:pt modelId="{CE127EB7-65A7-4FCF-94A7-C002E536CC23}" type="pres">
      <dgm:prSet presAssocID="{3B66A542-22AC-4D2E-9DE5-FBFAE008352C}" presName="connTx" presStyleLbl="parChTrans1D2" presStyleIdx="3" presStyleCnt="6"/>
      <dgm:spPr/>
      <dgm:t>
        <a:bodyPr/>
        <a:lstStyle/>
        <a:p>
          <a:endParaRPr lang="ru-RU"/>
        </a:p>
      </dgm:t>
    </dgm:pt>
    <dgm:pt modelId="{A8DAC9B6-000A-4B2B-A52A-92302988ADCE}" type="pres">
      <dgm:prSet presAssocID="{EAA7BE53-740D-4BDE-9EF6-A60860101B40}" presName="root2" presStyleCnt="0"/>
      <dgm:spPr/>
    </dgm:pt>
    <dgm:pt modelId="{1BA5831A-F29B-4881-94B0-EFE01353237B}" type="pres">
      <dgm:prSet presAssocID="{EAA7BE53-740D-4BDE-9EF6-A60860101B40}" presName="LevelTwoTextNode" presStyleLbl="node2" presStyleIdx="3" presStyleCnt="6" custScaleX="1400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5F8078A-7F2C-4233-BC38-002D5DFA352D}" type="pres">
      <dgm:prSet presAssocID="{EAA7BE53-740D-4BDE-9EF6-A60860101B40}" presName="level3hierChild" presStyleCnt="0"/>
      <dgm:spPr/>
    </dgm:pt>
    <dgm:pt modelId="{650084A8-1D93-4E21-B1BE-40892A265A83}" type="pres">
      <dgm:prSet presAssocID="{F5C11F3D-7FED-49F7-A651-B43AC06A117C}" presName="conn2-1" presStyleLbl="parChTrans1D2" presStyleIdx="4" presStyleCnt="6"/>
      <dgm:spPr/>
      <dgm:t>
        <a:bodyPr/>
        <a:lstStyle/>
        <a:p>
          <a:endParaRPr lang="ru-RU"/>
        </a:p>
      </dgm:t>
    </dgm:pt>
    <dgm:pt modelId="{8376B0CD-3153-4E43-BB2A-626FB35867CB}" type="pres">
      <dgm:prSet presAssocID="{F5C11F3D-7FED-49F7-A651-B43AC06A117C}" presName="connTx" presStyleLbl="parChTrans1D2" presStyleIdx="4" presStyleCnt="6"/>
      <dgm:spPr/>
      <dgm:t>
        <a:bodyPr/>
        <a:lstStyle/>
        <a:p>
          <a:endParaRPr lang="ru-RU"/>
        </a:p>
      </dgm:t>
    </dgm:pt>
    <dgm:pt modelId="{73EF49C7-547D-4BFC-A84B-58402423B1F2}" type="pres">
      <dgm:prSet presAssocID="{7CCE3E7F-6BE2-4D0F-B10F-F710F3990F86}" presName="root2" presStyleCnt="0"/>
      <dgm:spPr/>
    </dgm:pt>
    <dgm:pt modelId="{D01F3B39-EB1D-4AFA-A069-86B30E0AF0B5}" type="pres">
      <dgm:prSet presAssocID="{7CCE3E7F-6BE2-4D0F-B10F-F710F3990F86}" presName="LevelTwoTextNode" presStyleLbl="node2" presStyleIdx="4" presStyleCnt="6" custScaleX="1400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2A9498-FFEF-4681-8DCC-86D491909856}" type="pres">
      <dgm:prSet presAssocID="{7CCE3E7F-6BE2-4D0F-B10F-F710F3990F86}" presName="level3hierChild" presStyleCnt="0"/>
      <dgm:spPr/>
    </dgm:pt>
    <dgm:pt modelId="{191A4B42-E937-4E58-9D19-E85502A67256}" type="pres">
      <dgm:prSet presAssocID="{B3AAC159-1E2E-44C7-AFB9-F550ADCEF903}" presName="conn2-1" presStyleLbl="parChTrans1D2" presStyleIdx="5" presStyleCnt="6"/>
      <dgm:spPr/>
      <dgm:t>
        <a:bodyPr/>
        <a:lstStyle/>
        <a:p>
          <a:endParaRPr lang="ru-RU"/>
        </a:p>
      </dgm:t>
    </dgm:pt>
    <dgm:pt modelId="{868B48AF-E2B4-4EEF-BA09-D471A616E6E9}" type="pres">
      <dgm:prSet presAssocID="{B3AAC159-1E2E-44C7-AFB9-F550ADCEF903}" presName="connTx" presStyleLbl="parChTrans1D2" presStyleIdx="5" presStyleCnt="6"/>
      <dgm:spPr/>
      <dgm:t>
        <a:bodyPr/>
        <a:lstStyle/>
        <a:p>
          <a:endParaRPr lang="ru-RU"/>
        </a:p>
      </dgm:t>
    </dgm:pt>
    <dgm:pt modelId="{00C57814-BB16-4D27-8B6C-E19CA9C0E862}" type="pres">
      <dgm:prSet presAssocID="{A3CB24F5-3898-4C0C-BEB0-58768092F930}" presName="root2" presStyleCnt="0"/>
      <dgm:spPr/>
    </dgm:pt>
    <dgm:pt modelId="{CF15C88F-49EB-4F13-AAF5-3A5B84927186}" type="pres">
      <dgm:prSet presAssocID="{A3CB24F5-3898-4C0C-BEB0-58768092F930}" presName="LevelTwoTextNode" presStyleLbl="node2" presStyleIdx="5" presStyleCnt="6" custScaleX="1400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ADB3C7A-B784-44D5-8D1B-A8560092A6DD}" type="pres">
      <dgm:prSet presAssocID="{A3CB24F5-3898-4C0C-BEB0-58768092F930}" presName="level3hierChild" presStyleCnt="0"/>
      <dgm:spPr/>
    </dgm:pt>
  </dgm:ptLst>
  <dgm:cxnLst>
    <dgm:cxn modelId="{88FF373B-A452-47E8-BD4A-44E1013F33F7}" srcId="{5456DBD2-1655-4CE5-8259-6807F8B53713}" destId="{A3CB24F5-3898-4C0C-BEB0-58768092F930}" srcOrd="5" destOrd="0" parTransId="{B3AAC159-1E2E-44C7-AFB9-F550ADCEF903}" sibTransId="{FFB0787C-CCA2-4F56-BB3B-139D9D8C657D}"/>
    <dgm:cxn modelId="{93C214BC-0CF8-4C1F-A8BE-B2E233357983}" srcId="{5456DBD2-1655-4CE5-8259-6807F8B53713}" destId="{EAA7BE53-740D-4BDE-9EF6-A60860101B40}" srcOrd="3" destOrd="0" parTransId="{3B66A542-22AC-4D2E-9DE5-FBFAE008352C}" sibTransId="{8562C1BC-58DA-4A2A-9DAE-6974F5DE00DF}"/>
    <dgm:cxn modelId="{8FE0C830-9D09-4F27-9995-E2645C9F5FA7}" type="presOf" srcId="{F5C11F3D-7FED-49F7-A651-B43AC06A117C}" destId="{8376B0CD-3153-4E43-BB2A-626FB35867CB}" srcOrd="1" destOrd="0" presId="urn:microsoft.com/office/officeart/2008/layout/HorizontalMultiLevelHierarchy"/>
    <dgm:cxn modelId="{95C4DD5B-E69F-4E44-BB38-89BBDBBCF7B5}" srcId="{5456DBD2-1655-4CE5-8259-6807F8B53713}" destId="{E9F0FCD7-FBE2-48EE-947F-7739AF86690C}" srcOrd="0" destOrd="0" parTransId="{C1F80A58-A8C0-46A0-97A7-E0B71CD256CC}" sibTransId="{14491872-ABD3-4B4E-B81F-8B35F7595393}"/>
    <dgm:cxn modelId="{54D1C944-BF63-443E-A86D-6293C561C9A6}" type="presOf" srcId="{B5EDA726-921C-4C18-9AEF-559A99B1FDC6}" destId="{FB6195E1-0DC0-430F-B88A-5618FA8970C0}" srcOrd="1" destOrd="0" presId="urn:microsoft.com/office/officeart/2008/layout/HorizontalMultiLevelHierarchy"/>
    <dgm:cxn modelId="{353EC736-7052-4F4F-8EBB-C8A373429BA5}" srcId="{5456DBD2-1655-4CE5-8259-6807F8B53713}" destId="{F24CDCF1-CD84-410C-BB67-A779240F6D9C}" srcOrd="1" destOrd="0" parTransId="{DB878EA3-E326-4A19-B174-39E91351D4D6}" sibTransId="{B598ACBF-BD36-4DC9-8557-AB966F756B47}"/>
    <dgm:cxn modelId="{543EF33A-5A35-4BB6-9611-BE5AA75D7C05}" type="presOf" srcId="{E9F0FCD7-FBE2-48EE-947F-7739AF86690C}" destId="{B48F3C8B-8785-494C-A568-A16458F07688}" srcOrd="0" destOrd="0" presId="urn:microsoft.com/office/officeart/2008/layout/HorizontalMultiLevelHierarchy"/>
    <dgm:cxn modelId="{AC7C1E5D-D3B3-4D6A-9A69-1F3A174E75E6}" type="presOf" srcId="{B3AAC159-1E2E-44C7-AFB9-F550ADCEF903}" destId="{191A4B42-E937-4E58-9D19-E85502A67256}" srcOrd="0" destOrd="0" presId="urn:microsoft.com/office/officeart/2008/layout/HorizontalMultiLevelHierarchy"/>
    <dgm:cxn modelId="{2389FB89-9E83-4B66-9552-70AF9992440F}" type="presOf" srcId="{F24CDCF1-CD84-410C-BB67-A779240F6D9C}" destId="{62718362-7702-4E40-804B-CC4056147E36}" srcOrd="0" destOrd="0" presId="urn:microsoft.com/office/officeart/2008/layout/HorizontalMultiLevelHierarchy"/>
    <dgm:cxn modelId="{C12A73A0-2F7C-45E4-9919-5233C4187368}" type="presOf" srcId="{DB878EA3-E326-4A19-B174-39E91351D4D6}" destId="{8EEEECBC-1C77-47F7-A0F1-0611A0C8E05C}" srcOrd="0" destOrd="0" presId="urn:microsoft.com/office/officeart/2008/layout/HorizontalMultiLevelHierarchy"/>
    <dgm:cxn modelId="{7B78C641-C8CF-4C3E-8C34-2DCA958064B3}" type="presOf" srcId="{B5EDA726-921C-4C18-9AEF-559A99B1FDC6}" destId="{5F8FF56B-9C99-410A-8D27-5F150AF293A0}" srcOrd="0" destOrd="0" presId="urn:microsoft.com/office/officeart/2008/layout/HorizontalMultiLevelHierarchy"/>
    <dgm:cxn modelId="{7F6541D7-652A-4BB0-9DB3-EC7E6AA67DF2}" type="presOf" srcId="{3B66A542-22AC-4D2E-9DE5-FBFAE008352C}" destId="{CE127EB7-65A7-4FCF-94A7-C002E536CC23}" srcOrd="1" destOrd="0" presId="urn:microsoft.com/office/officeart/2008/layout/HorizontalMultiLevelHierarchy"/>
    <dgm:cxn modelId="{7AA32262-284E-4F7A-8611-477C930FDE12}" type="presOf" srcId="{C1F80A58-A8C0-46A0-97A7-E0B71CD256CC}" destId="{9EC4F4BA-7706-42A1-B792-64B0E02E9E14}" srcOrd="0" destOrd="0" presId="urn:microsoft.com/office/officeart/2008/layout/HorizontalMultiLevelHierarchy"/>
    <dgm:cxn modelId="{1E63BA54-3153-4F74-8ECF-CC86AF7775B7}" type="presOf" srcId="{7CCE3E7F-6BE2-4D0F-B10F-F710F3990F86}" destId="{D01F3B39-EB1D-4AFA-A069-86B30E0AF0B5}" srcOrd="0" destOrd="0" presId="urn:microsoft.com/office/officeart/2008/layout/HorizontalMultiLevelHierarchy"/>
    <dgm:cxn modelId="{DF1795DF-46E9-4AF6-B216-1D819860A25F}" type="presOf" srcId="{A3CB24F5-3898-4C0C-BEB0-58768092F930}" destId="{CF15C88F-49EB-4F13-AAF5-3A5B84927186}" srcOrd="0" destOrd="0" presId="urn:microsoft.com/office/officeart/2008/layout/HorizontalMultiLevelHierarchy"/>
    <dgm:cxn modelId="{370BAA53-5DF7-4107-8893-C11041D6678B}" type="presOf" srcId="{C1F80A58-A8C0-46A0-97A7-E0B71CD256CC}" destId="{F4D0480A-69A5-41ED-B887-C9642F188B8E}" srcOrd="1" destOrd="0" presId="urn:microsoft.com/office/officeart/2008/layout/HorizontalMultiLevelHierarchy"/>
    <dgm:cxn modelId="{29F2B555-116F-4F76-B2B0-223A8C99E54F}" type="presOf" srcId="{F5C11F3D-7FED-49F7-A651-B43AC06A117C}" destId="{650084A8-1D93-4E21-B1BE-40892A265A83}" srcOrd="0" destOrd="0" presId="urn:microsoft.com/office/officeart/2008/layout/HorizontalMultiLevelHierarchy"/>
    <dgm:cxn modelId="{677F89DD-B70F-4272-966E-29E01A8AACD1}" type="presOf" srcId="{3B66A542-22AC-4D2E-9DE5-FBFAE008352C}" destId="{3858DAD5-5DA9-4043-B75F-E6EC4B7832E8}" srcOrd="0" destOrd="0" presId="urn:microsoft.com/office/officeart/2008/layout/HorizontalMultiLevelHierarchy"/>
    <dgm:cxn modelId="{B6B1E41B-1E65-464A-B40C-7D9DEE4B4A49}" srcId="{5456DBD2-1655-4CE5-8259-6807F8B53713}" destId="{7CCE3E7F-6BE2-4D0F-B10F-F710F3990F86}" srcOrd="4" destOrd="0" parTransId="{F5C11F3D-7FED-49F7-A651-B43AC06A117C}" sibTransId="{FDE2A1AC-1117-4880-BFA4-B7C77BB35B92}"/>
    <dgm:cxn modelId="{B0A18EDA-D41D-46C9-B56F-E56B3F91E1DE}" type="presOf" srcId="{DB878EA3-E326-4A19-B174-39E91351D4D6}" destId="{052D9E9C-9B66-4746-BA97-8C846804F143}" srcOrd="1" destOrd="0" presId="urn:microsoft.com/office/officeart/2008/layout/HorizontalMultiLevelHierarchy"/>
    <dgm:cxn modelId="{D29ABF43-4A48-4120-AB73-20047AF724A9}" srcId="{76140067-5CF6-4DF5-B4EF-96B15DD09CD4}" destId="{5456DBD2-1655-4CE5-8259-6807F8B53713}" srcOrd="0" destOrd="0" parTransId="{98BF1F57-2656-4DA6-9EC7-716FA94480CB}" sibTransId="{5349E958-AD26-4912-B7AC-892D619316EF}"/>
    <dgm:cxn modelId="{798E645C-F4BF-4E27-9FFE-7C1C99CC9EF3}" srcId="{5456DBD2-1655-4CE5-8259-6807F8B53713}" destId="{68572B7D-7585-43C7-B875-787F77F9B691}" srcOrd="2" destOrd="0" parTransId="{B5EDA726-921C-4C18-9AEF-559A99B1FDC6}" sibTransId="{0E9FF539-0F32-4BA0-960C-BFFA7FA42EAC}"/>
    <dgm:cxn modelId="{AC282C3F-6DE2-4A3C-96FA-69172C71CCDB}" type="presOf" srcId="{68572B7D-7585-43C7-B875-787F77F9B691}" destId="{ABFA84F8-BA80-430F-A0FF-7B263EB1504F}" srcOrd="0" destOrd="0" presId="urn:microsoft.com/office/officeart/2008/layout/HorizontalMultiLevelHierarchy"/>
    <dgm:cxn modelId="{C60BA572-16C8-4114-A1C4-A8CA309AF8DA}" type="presOf" srcId="{76140067-5CF6-4DF5-B4EF-96B15DD09CD4}" destId="{3BAFB2FB-27AF-476C-B8D3-9AEA3D21B026}" srcOrd="0" destOrd="0" presId="urn:microsoft.com/office/officeart/2008/layout/HorizontalMultiLevelHierarchy"/>
    <dgm:cxn modelId="{04221A5F-7CB5-47DD-96B7-3B4BB44180D4}" type="presOf" srcId="{EAA7BE53-740D-4BDE-9EF6-A60860101B40}" destId="{1BA5831A-F29B-4881-94B0-EFE01353237B}" srcOrd="0" destOrd="0" presId="urn:microsoft.com/office/officeart/2008/layout/HorizontalMultiLevelHierarchy"/>
    <dgm:cxn modelId="{0B3C38F8-6B64-42C8-B175-06E05CEE858C}" type="presOf" srcId="{B3AAC159-1E2E-44C7-AFB9-F550ADCEF903}" destId="{868B48AF-E2B4-4EEF-BA09-D471A616E6E9}" srcOrd="1" destOrd="0" presId="urn:microsoft.com/office/officeart/2008/layout/HorizontalMultiLevelHierarchy"/>
    <dgm:cxn modelId="{AE894EC8-A1B4-4C5B-B2E0-30E5A63BBAE7}" type="presOf" srcId="{5456DBD2-1655-4CE5-8259-6807F8B53713}" destId="{236B07DC-C588-45E0-855E-C232AD8668DA}" srcOrd="0" destOrd="0" presId="urn:microsoft.com/office/officeart/2008/layout/HorizontalMultiLevelHierarchy"/>
    <dgm:cxn modelId="{19237D8A-064C-4E58-94FB-08C37C26B64A}" type="presParOf" srcId="{3BAFB2FB-27AF-476C-B8D3-9AEA3D21B026}" destId="{07F34B07-5A10-40BD-8E1C-6E58C93D4FD5}" srcOrd="0" destOrd="0" presId="urn:microsoft.com/office/officeart/2008/layout/HorizontalMultiLevelHierarchy"/>
    <dgm:cxn modelId="{07F3750A-6300-4EA4-B04E-6F77015F6354}" type="presParOf" srcId="{07F34B07-5A10-40BD-8E1C-6E58C93D4FD5}" destId="{236B07DC-C588-45E0-855E-C232AD8668DA}" srcOrd="0" destOrd="0" presId="urn:microsoft.com/office/officeart/2008/layout/HorizontalMultiLevelHierarchy"/>
    <dgm:cxn modelId="{34609742-B4E6-41F8-931D-980D3A5EEF32}" type="presParOf" srcId="{07F34B07-5A10-40BD-8E1C-6E58C93D4FD5}" destId="{6895C0C2-D846-4B40-8202-682C36245CA4}" srcOrd="1" destOrd="0" presId="urn:microsoft.com/office/officeart/2008/layout/HorizontalMultiLevelHierarchy"/>
    <dgm:cxn modelId="{D3BB0BC6-E2E3-4FC7-A8E5-26A2AC8215CA}" type="presParOf" srcId="{6895C0C2-D846-4B40-8202-682C36245CA4}" destId="{9EC4F4BA-7706-42A1-B792-64B0E02E9E14}" srcOrd="0" destOrd="0" presId="urn:microsoft.com/office/officeart/2008/layout/HorizontalMultiLevelHierarchy"/>
    <dgm:cxn modelId="{DE970059-52BF-4D63-A0FE-6B2780AF4915}" type="presParOf" srcId="{9EC4F4BA-7706-42A1-B792-64B0E02E9E14}" destId="{F4D0480A-69A5-41ED-B887-C9642F188B8E}" srcOrd="0" destOrd="0" presId="urn:microsoft.com/office/officeart/2008/layout/HorizontalMultiLevelHierarchy"/>
    <dgm:cxn modelId="{C4FAC990-2F50-4166-A455-476955315A80}" type="presParOf" srcId="{6895C0C2-D846-4B40-8202-682C36245CA4}" destId="{8258C8C4-7F1B-43C5-99C5-38A23BE48980}" srcOrd="1" destOrd="0" presId="urn:microsoft.com/office/officeart/2008/layout/HorizontalMultiLevelHierarchy"/>
    <dgm:cxn modelId="{A6C7FA5F-B17B-418B-8084-6D10350C9308}" type="presParOf" srcId="{8258C8C4-7F1B-43C5-99C5-38A23BE48980}" destId="{B48F3C8B-8785-494C-A568-A16458F07688}" srcOrd="0" destOrd="0" presId="urn:microsoft.com/office/officeart/2008/layout/HorizontalMultiLevelHierarchy"/>
    <dgm:cxn modelId="{9D9F4509-6A83-4E71-BCC8-628B41C6193A}" type="presParOf" srcId="{8258C8C4-7F1B-43C5-99C5-38A23BE48980}" destId="{A810014A-19AB-4B35-B261-08B340569ECE}" srcOrd="1" destOrd="0" presId="urn:microsoft.com/office/officeart/2008/layout/HorizontalMultiLevelHierarchy"/>
    <dgm:cxn modelId="{CB6855AC-B768-474A-A84D-AFC4657589C8}" type="presParOf" srcId="{6895C0C2-D846-4B40-8202-682C36245CA4}" destId="{8EEEECBC-1C77-47F7-A0F1-0611A0C8E05C}" srcOrd="2" destOrd="0" presId="urn:microsoft.com/office/officeart/2008/layout/HorizontalMultiLevelHierarchy"/>
    <dgm:cxn modelId="{F216D0F5-10E3-4C3A-85F6-23DF783EE70A}" type="presParOf" srcId="{8EEEECBC-1C77-47F7-A0F1-0611A0C8E05C}" destId="{052D9E9C-9B66-4746-BA97-8C846804F143}" srcOrd="0" destOrd="0" presId="urn:microsoft.com/office/officeart/2008/layout/HorizontalMultiLevelHierarchy"/>
    <dgm:cxn modelId="{5A0EC81D-AA4F-441F-9A0B-62513FFE3C88}" type="presParOf" srcId="{6895C0C2-D846-4B40-8202-682C36245CA4}" destId="{CC8F93DD-1898-4355-A24C-92830E11103A}" srcOrd="3" destOrd="0" presId="urn:microsoft.com/office/officeart/2008/layout/HorizontalMultiLevelHierarchy"/>
    <dgm:cxn modelId="{C6464809-5708-4892-97BC-4FC1D572CF7F}" type="presParOf" srcId="{CC8F93DD-1898-4355-A24C-92830E11103A}" destId="{62718362-7702-4E40-804B-CC4056147E36}" srcOrd="0" destOrd="0" presId="urn:microsoft.com/office/officeart/2008/layout/HorizontalMultiLevelHierarchy"/>
    <dgm:cxn modelId="{1663CDD9-C681-4AB7-B2CD-F7655D0A37AD}" type="presParOf" srcId="{CC8F93DD-1898-4355-A24C-92830E11103A}" destId="{97FDCF79-3D07-409D-96BF-0F7BD045B698}" srcOrd="1" destOrd="0" presId="urn:microsoft.com/office/officeart/2008/layout/HorizontalMultiLevelHierarchy"/>
    <dgm:cxn modelId="{9ED2A214-A8CC-4B6A-8387-C89C1343513B}" type="presParOf" srcId="{6895C0C2-D846-4B40-8202-682C36245CA4}" destId="{5F8FF56B-9C99-410A-8D27-5F150AF293A0}" srcOrd="4" destOrd="0" presId="urn:microsoft.com/office/officeart/2008/layout/HorizontalMultiLevelHierarchy"/>
    <dgm:cxn modelId="{290D5270-7BC9-46C2-AE9D-79B22E9EA249}" type="presParOf" srcId="{5F8FF56B-9C99-410A-8D27-5F150AF293A0}" destId="{FB6195E1-0DC0-430F-B88A-5618FA8970C0}" srcOrd="0" destOrd="0" presId="urn:microsoft.com/office/officeart/2008/layout/HorizontalMultiLevelHierarchy"/>
    <dgm:cxn modelId="{4733C18A-9EA0-4F3B-A0ED-86FE8EA4D1F6}" type="presParOf" srcId="{6895C0C2-D846-4B40-8202-682C36245CA4}" destId="{479C91C9-AD3A-42D1-BC38-30DEFD29E631}" srcOrd="5" destOrd="0" presId="urn:microsoft.com/office/officeart/2008/layout/HorizontalMultiLevelHierarchy"/>
    <dgm:cxn modelId="{1000DF81-89FA-430D-ABB9-A9C4ABF614AB}" type="presParOf" srcId="{479C91C9-AD3A-42D1-BC38-30DEFD29E631}" destId="{ABFA84F8-BA80-430F-A0FF-7B263EB1504F}" srcOrd="0" destOrd="0" presId="urn:microsoft.com/office/officeart/2008/layout/HorizontalMultiLevelHierarchy"/>
    <dgm:cxn modelId="{8429B9A6-26AF-4501-ACFF-DFE587BE519B}" type="presParOf" srcId="{479C91C9-AD3A-42D1-BC38-30DEFD29E631}" destId="{B7448AA3-D130-4162-B502-A6C7E3480B4A}" srcOrd="1" destOrd="0" presId="urn:microsoft.com/office/officeart/2008/layout/HorizontalMultiLevelHierarchy"/>
    <dgm:cxn modelId="{7E81C66E-8B3C-4F56-8A18-011D8B323F0C}" type="presParOf" srcId="{6895C0C2-D846-4B40-8202-682C36245CA4}" destId="{3858DAD5-5DA9-4043-B75F-E6EC4B7832E8}" srcOrd="6" destOrd="0" presId="urn:microsoft.com/office/officeart/2008/layout/HorizontalMultiLevelHierarchy"/>
    <dgm:cxn modelId="{92F68DE5-FF47-46A6-946C-9F9BA71B3012}" type="presParOf" srcId="{3858DAD5-5DA9-4043-B75F-E6EC4B7832E8}" destId="{CE127EB7-65A7-4FCF-94A7-C002E536CC23}" srcOrd="0" destOrd="0" presId="urn:microsoft.com/office/officeart/2008/layout/HorizontalMultiLevelHierarchy"/>
    <dgm:cxn modelId="{40CAC402-9148-4372-925F-CB3F2490708D}" type="presParOf" srcId="{6895C0C2-D846-4B40-8202-682C36245CA4}" destId="{A8DAC9B6-000A-4B2B-A52A-92302988ADCE}" srcOrd="7" destOrd="0" presId="urn:microsoft.com/office/officeart/2008/layout/HorizontalMultiLevelHierarchy"/>
    <dgm:cxn modelId="{C3FFDB32-0C0D-4D5B-8C77-9FFCDA4086EA}" type="presParOf" srcId="{A8DAC9B6-000A-4B2B-A52A-92302988ADCE}" destId="{1BA5831A-F29B-4881-94B0-EFE01353237B}" srcOrd="0" destOrd="0" presId="urn:microsoft.com/office/officeart/2008/layout/HorizontalMultiLevelHierarchy"/>
    <dgm:cxn modelId="{B3A3C7F3-0496-4908-9357-2379EEFDEA87}" type="presParOf" srcId="{A8DAC9B6-000A-4B2B-A52A-92302988ADCE}" destId="{05F8078A-7F2C-4233-BC38-002D5DFA352D}" srcOrd="1" destOrd="0" presId="urn:microsoft.com/office/officeart/2008/layout/HorizontalMultiLevelHierarchy"/>
    <dgm:cxn modelId="{72AD6405-DE64-4E2B-9B8E-42A5D7B120E7}" type="presParOf" srcId="{6895C0C2-D846-4B40-8202-682C36245CA4}" destId="{650084A8-1D93-4E21-B1BE-40892A265A83}" srcOrd="8" destOrd="0" presId="urn:microsoft.com/office/officeart/2008/layout/HorizontalMultiLevelHierarchy"/>
    <dgm:cxn modelId="{38583052-7C58-4DE5-983D-9D9337D94139}" type="presParOf" srcId="{650084A8-1D93-4E21-B1BE-40892A265A83}" destId="{8376B0CD-3153-4E43-BB2A-626FB35867CB}" srcOrd="0" destOrd="0" presId="urn:microsoft.com/office/officeart/2008/layout/HorizontalMultiLevelHierarchy"/>
    <dgm:cxn modelId="{00F28EAA-907A-4AEA-AFFD-86211AB500C0}" type="presParOf" srcId="{6895C0C2-D846-4B40-8202-682C36245CA4}" destId="{73EF49C7-547D-4BFC-A84B-58402423B1F2}" srcOrd="9" destOrd="0" presId="urn:microsoft.com/office/officeart/2008/layout/HorizontalMultiLevelHierarchy"/>
    <dgm:cxn modelId="{BC6C0C6C-D5C8-466E-BBCF-CBE00F8AEF8D}" type="presParOf" srcId="{73EF49C7-547D-4BFC-A84B-58402423B1F2}" destId="{D01F3B39-EB1D-4AFA-A069-86B30E0AF0B5}" srcOrd="0" destOrd="0" presId="urn:microsoft.com/office/officeart/2008/layout/HorizontalMultiLevelHierarchy"/>
    <dgm:cxn modelId="{9BD757C3-6D82-476A-BBAD-8CF6C36A45D3}" type="presParOf" srcId="{73EF49C7-547D-4BFC-A84B-58402423B1F2}" destId="{132A9498-FFEF-4681-8DCC-86D491909856}" srcOrd="1" destOrd="0" presId="urn:microsoft.com/office/officeart/2008/layout/HorizontalMultiLevelHierarchy"/>
    <dgm:cxn modelId="{2FAD6A79-0AB7-4CA3-9AFE-A9FCF64208B2}" type="presParOf" srcId="{6895C0C2-D846-4B40-8202-682C36245CA4}" destId="{191A4B42-E937-4E58-9D19-E85502A67256}" srcOrd="10" destOrd="0" presId="urn:microsoft.com/office/officeart/2008/layout/HorizontalMultiLevelHierarchy"/>
    <dgm:cxn modelId="{483DAE6A-5847-4610-9008-9314373491E3}" type="presParOf" srcId="{191A4B42-E937-4E58-9D19-E85502A67256}" destId="{868B48AF-E2B4-4EEF-BA09-D471A616E6E9}" srcOrd="0" destOrd="0" presId="urn:microsoft.com/office/officeart/2008/layout/HorizontalMultiLevelHierarchy"/>
    <dgm:cxn modelId="{68C57727-A389-4182-BC04-548BA6AEA4C5}" type="presParOf" srcId="{6895C0C2-D846-4B40-8202-682C36245CA4}" destId="{00C57814-BB16-4D27-8B6C-E19CA9C0E862}" srcOrd="11" destOrd="0" presId="urn:microsoft.com/office/officeart/2008/layout/HorizontalMultiLevelHierarchy"/>
    <dgm:cxn modelId="{032DFE1A-9E4C-4B58-83B8-D7C06175C2EC}" type="presParOf" srcId="{00C57814-BB16-4D27-8B6C-E19CA9C0E862}" destId="{CF15C88F-49EB-4F13-AAF5-3A5B84927186}" srcOrd="0" destOrd="0" presId="urn:microsoft.com/office/officeart/2008/layout/HorizontalMultiLevelHierarchy"/>
    <dgm:cxn modelId="{B5922431-24B2-48EE-81AD-FFDA9CBA8FF6}" type="presParOf" srcId="{00C57814-BB16-4D27-8B6C-E19CA9C0E862}" destId="{EADB3C7A-B784-44D5-8D1B-A8560092A6D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8C1E491-9C06-445E-9D29-1C737D3BFA0E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6B091A-540B-473A-B708-4AC4167A0D36}">
      <dgm:prSet phldrT="[Текст]" custT="1"/>
      <dgm:spPr/>
      <dgm:t>
        <a:bodyPr/>
        <a:lstStyle/>
        <a:p>
          <a:r>
            <a:rPr lang="ru-RU" sz="1200" u="none" dirty="0" smtClean="0"/>
            <a:t>Ингибиторы </a:t>
          </a:r>
          <a:r>
            <a:rPr lang="ru-RU" sz="1200" u="none" dirty="0" err="1" smtClean="0"/>
            <a:t>протеолиза</a:t>
          </a:r>
          <a:r>
            <a:rPr lang="ru-RU" sz="1200" u="none" dirty="0" smtClean="0"/>
            <a:t> / протеаз:</a:t>
          </a:r>
          <a:endParaRPr lang="ru-RU" sz="1200" dirty="0"/>
        </a:p>
      </dgm:t>
    </dgm:pt>
    <dgm:pt modelId="{45D5E13A-1F52-458A-9151-5782B9161875}" type="parTrans" cxnId="{91DD3C25-7B13-4BDC-8710-1CEE7E567185}">
      <dgm:prSet/>
      <dgm:spPr/>
      <dgm:t>
        <a:bodyPr/>
        <a:lstStyle/>
        <a:p>
          <a:endParaRPr lang="ru-RU" sz="4800"/>
        </a:p>
      </dgm:t>
    </dgm:pt>
    <dgm:pt modelId="{D20D2D8F-A8AC-4131-B67A-2FBBE897C2CE}" type="sibTrans" cxnId="{91DD3C25-7B13-4BDC-8710-1CEE7E567185}">
      <dgm:prSet/>
      <dgm:spPr/>
      <dgm:t>
        <a:bodyPr/>
        <a:lstStyle/>
        <a:p>
          <a:endParaRPr lang="ru-RU" sz="4800"/>
        </a:p>
      </dgm:t>
    </dgm:pt>
    <dgm:pt modelId="{37A9E396-5606-4CDA-ADC6-34811015A4E5}">
      <dgm:prSet custT="1"/>
      <dgm:spPr/>
      <dgm:t>
        <a:bodyPr/>
        <a:lstStyle/>
        <a:p>
          <a:r>
            <a:rPr lang="ru-RU" sz="1200" dirty="0" err="1" smtClean="0"/>
            <a:t>Апротинин</a:t>
          </a:r>
          <a:endParaRPr lang="ru-RU" sz="1200" dirty="0"/>
        </a:p>
      </dgm:t>
    </dgm:pt>
    <dgm:pt modelId="{2431C321-6246-4AD9-A47E-8744D5C0AD18}" type="parTrans" cxnId="{04711A43-D328-4C4C-B49C-6DC9A9FC3201}">
      <dgm:prSet/>
      <dgm:spPr/>
      <dgm:t>
        <a:bodyPr/>
        <a:lstStyle/>
        <a:p>
          <a:endParaRPr lang="ru-RU" sz="4800"/>
        </a:p>
      </dgm:t>
    </dgm:pt>
    <dgm:pt modelId="{47970DA1-7609-471A-AE4F-16A81793E16F}" type="sibTrans" cxnId="{04711A43-D328-4C4C-B49C-6DC9A9FC3201}">
      <dgm:prSet/>
      <dgm:spPr/>
      <dgm:t>
        <a:bodyPr/>
        <a:lstStyle/>
        <a:p>
          <a:endParaRPr lang="ru-RU" sz="4800"/>
        </a:p>
      </dgm:t>
    </dgm:pt>
    <dgm:pt modelId="{5D67E052-60B1-4A36-A741-2DFF6DABE975}">
      <dgm:prSet custT="1"/>
      <dgm:spPr/>
      <dgm:t>
        <a:bodyPr/>
        <a:lstStyle/>
        <a:p>
          <a:r>
            <a:rPr lang="ru-RU" sz="1200" dirty="0" err="1" smtClean="0"/>
            <a:t>Апротинин</a:t>
          </a:r>
          <a:r>
            <a:rPr lang="ru-RU" sz="1200" dirty="0" smtClean="0"/>
            <a:t> - в/в (медленно), </a:t>
          </a:r>
          <a:endParaRPr lang="ru-RU" sz="1200" dirty="0"/>
        </a:p>
      </dgm:t>
    </dgm:pt>
    <dgm:pt modelId="{5AF3D601-CB74-48DD-9C18-7A6D86310AEC}" type="parTrans" cxnId="{8183318D-A1FE-455E-B392-B736000CE659}">
      <dgm:prSet/>
      <dgm:spPr/>
      <dgm:t>
        <a:bodyPr/>
        <a:lstStyle/>
        <a:p>
          <a:endParaRPr lang="ru-RU" sz="4800"/>
        </a:p>
      </dgm:t>
    </dgm:pt>
    <dgm:pt modelId="{3FD0763E-9016-4F38-B1DD-3FBB013CA2FD}" type="sibTrans" cxnId="{8183318D-A1FE-455E-B392-B736000CE659}">
      <dgm:prSet/>
      <dgm:spPr/>
      <dgm:t>
        <a:bodyPr/>
        <a:lstStyle/>
        <a:p>
          <a:endParaRPr lang="ru-RU" sz="4800"/>
        </a:p>
      </dgm:t>
    </dgm:pt>
    <dgm:pt modelId="{B42395BD-5388-44B9-B9AC-9CA97BC34E80}">
      <dgm:prSet custT="1"/>
      <dgm:spPr/>
      <dgm:t>
        <a:bodyPr/>
        <a:lstStyle/>
        <a:p>
          <a:r>
            <a:rPr lang="ru-RU" sz="1200" u="none" dirty="0" err="1" smtClean="0"/>
            <a:t>Флавоноиды</a:t>
          </a:r>
          <a:r>
            <a:rPr lang="ru-RU" sz="1200" u="none" dirty="0" smtClean="0"/>
            <a:t> и витамины:</a:t>
          </a:r>
          <a:endParaRPr lang="ru-RU" sz="1200" u="none" dirty="0"/>
        </a:p>
      </dgm:t>
    </dgm:pt>
    <dgm:pt modelId="{BF960FE1-C924-4000-989B-6BD26587AAC7}" type="parTrans" cxnId="{69EC8C2B-024E-48DD-B1E6-1B2998886EA9}">
      <dgm:prSet/>
      <dgm:spPr/>
      <dgm:t>
        <a:bodyPr/>
        <a:lstStyle/>
        <a:p>
          <a:endParaRPr lang="ru-RU" sz="4800"/>
        </a:p>
      </dgm:t>
    </dgm:pt>
    <dgm:pt modelId="{4B3E9B19-A81D-49F4-A41A-E0072F600403}" type="sibTrans" cxnId="{69EC8C2B-024E-48DD-B1E6-1B2998886EA9}">
      <dgm:prSet/>
      <dgm:spPr/>
      <dgm:t>
        <a:bodyPr/>
        <a:lstStyle/>
        <a:p>
          <a:endParaRPr lang="ru-RU" sz="4800"/>
        </a:p>
      </dgm:t>
    </dgm:pt>
    <dgm:pt modelId="{81F7857F-866B-44D5-AA59-79FDCF8FF46A}">
      <dgm:prSet custT="1"/>
      <dgm:spPr/>
      <dgm:t>
        <a:bodyPr/>
        <a:lstStyle/>
        <a:p>
          <a:r>
            <a:rPr lang="ru-RU" sz="1200" u="none" dirty="0" err="1" smtClean="0"/>
            <a:t>рутозид</a:t>
          </a:r>
          <a:endParaRPr lang="ru-RU" sz="1200" u="none" dirty="0"/>
        </a:p>
      </dgm:t>
    </dgm:pt>
    <dgm:pt modelId="{E01E2491-D21F-4AB6-813D-03E677D41331}" type="parTrans" cxnId="{71E7D362-D17D-4303-9E5F-17A835BD95AD}">
      <dgm:prSet/>
      <dgm:spPr/>
      <dgm:t>
        <a:bodyPr/>
        <a:lstStyle/>
        <a:p>
          <a:endParaRPr lang="ru-RU" sz="4800"/>
        </a:p>
      </dgm:t>
    </dgm:pt>
    <dgm:pt modelId="{81DEE60E-49BF-4714-9FDA-A27E1066A2B3}" type="sibTrans" cxnId="{71E7D362-D17D-4303-9E5F-17A835BD95AD}">
      <dgm:prSet/>
      <dgm:spPr/>
      <dgm:t>
        <a:bodyPr/>
        <a:lstStyle/>
        <a:p>
          <a:endParaRPr lang="ru-RU" sz="4800"/>
        </a:p>
      </dgm:t>
    </dgm:pt>
    <dgm:pt modelId="{C6F8DDEE-5F2A-40FF-AE5F-3B205E1ACE3D}">
      <dgm:prSet custT="1"/>
      <dgm:spPr/>
      <dgm:t>
        <a:bodyPr/>
        <a:lstStyle/>
        <a:p>
          <a:r>
            <a:rPr lang="ru-RU" sz="1200" dirty="0" smtClean="0"/>
            <a:t>У пациентов в тяжелом состоянии (отделения реанимации и интенсивной терапии) при наличии показаний проводится </a:t>
          </a:r>
          <a:r>
            <a:rPr lang="ru-RU" sz="1200" dirty="0" err="1" smtClean="0"/>
            <a:t>инфузионная</a:t>
          </a:r>
          <a:r>
            <a:rPr lang="ru-RU" sz="1200" dirty="0" smtClean="0"/>
            <a:t> терапия:</a:t>
          </a:r>
          <a:endParaRPr lang="ru-RU" sz="1200" dirty="0"/>
        </a:p>
      </dgm:t>
    </dgm:pt>
    <dgm:pt modelId="{E6308AF5-5FA1-4DC0-8989-8D27EEF33704}" type="parTrans" cxnId="{ED49EFDE-4B04-40F5-A5F0-F6B56D7C378D}">
      <dgm:prSet/>
      <dgm:spPr/>
      <dgm:t>
        <a:bodyPr/>
        <a:lstStyle/>
        <a:p>
          <a:endParaRPr lang="ru-RU" sz="4800"/>
        </a:p>
      </dgm:t>
    </dgm:pt>
    <dgm:pt modelId="{4C089AB9-616C-4484-8C16-FAA7A9B9F3D0}" type="sibTrans" cxnId="{ED49EFDE-4B04-40F5-A5F0-F6B56D7C378D}">
      <dgm:prSet/>
      <dgm:spPr/>
      <dgm:t>
        <a:bodyPr/>
        <a:lstStyle/>
        <a:p>
          <a:endParaRPr lang="ru-RU" sz="4800"/>
        </a:p>
      </dgm:t>
    </dgm:pt>
    <dgm:pt modelId="{2E8AE9BF-9BBD-4A1C-96C1-ADFDCAFE592C}">
      <dgm:prSet custT="1"/>
      <dgm:spPr/>
      <dgm:t>
        <a:bodyPr/>
        <a:lstStyle/>
        <a:p>
          <a:r>
            <a:rPr lang="ru-RU" sz="1200" u="none" dirty="0" smtClean="0"/>
            <a:t>растворы электролитов,</a:t>
          </a:r>
          <a:endParaRPr lang="ru-RU" sz="1200" u="none" dirty="0"/>
        </a:p>
      </dgm:t>
    </dgm:pt>
    <dgm:pt modelId="{A80A328A-CB72-4A54-9E8C-9AA3816683AF}" type="parTrans" cxnId="{1AE49398-809D-47EE-B7FA-92F1BEA21187}">
      <dgm:prSet/>
      <dgm:spPr/>
      <dgm:t>
        <a:bodyPr/>
        <a:lstStyle/>
        <a:p>
          <a:endParaRPr lang="ru-RU" sz="4800"/>
        </a:p>
      </dgm:t>
    </dgm:pt>
    <dgm:pt modelId="{53411CBA-9D7D-425C-B8E2-A7DE73AEFB95}" type="sibTrans" cxnId="{1AE49398-809D-47EE-B7FA-92F1BEA21187}">
      <dgm:prSet/>
      <dgm:spPr/>
      <dgm:t>
        <a:bodyPr/>
        <a:lstStyle/>
        <a:p>
          <a:endParaRPr lang="ru-RU" sz="4800"/>
        </a:p>
      </dgm:t>
    </dgm:pt>
    <dgm:pt modelId="{CACFBC36-715A-47A3-A3BD-BC59E911D311}">
      <dgm:prSet custT="1"/>
      <dgm:spPr/>
      <dgm:t>
        <a:bodyPr/>
        <a:lstStyle/>
        <a:p>
          <a:r>
            <a:rPr lang="ru-RU" sz="1200" u="none" dirty="0" smtClean="0"/>
            <a:t>раствор глюкозы (5%) в сочетании с аскорбиновой кислотой и </a:t>
          </a:r>
          <a:r>
            <a:rPr lang="ru-RU" sz="1200" u="none" dirty="0" err="1" smtClean="0"/>
            <a:t>панангином</a:t>
          </a:r>
          <a:r>
            <a:rPr lang="ru-RU" sz="1200" u="none" dirty="0" smtClean="0"/>
            <a:t>;</a:t>
          </a:r>
          <a:endParaRPr lang="ru-RU" sz="1200" u="none" dirty="0"/>
        </a:p>
      </dgm:t>
    </dgm:pt>
    <dgm:pt modelId="{CE630EA3-8FD9-4341-A468-C8B0DD80CAD8}" type="parTrans" cxnId="{999DFB86-9DD8-4FD1-8A72-35A6CE07DF49}">
      <dgm:prSet/>
      <dgm:spPr/>
      <dgm:t>
        <a:bodyPr/>
        <a:lstStyle/>
        <a:p>
          <a:endParaRPr lang="ru-RU" sz="4800"/>
        </a:p>
      </dgm:t>
    </dgm:pt>
    <dgm:pt modelId="{79536B7B-EB7D-4A71-8973-57F9B65636F7}" type="sibTrans" cxnId="{999DFB86-9DD8-4FD1-8A72-35A6CE07DF49}">
      <dgm:prSet/>
      <dgm:spPr/>
      <dgm:t>
        <a:bodyPr/>
        <a:lstStyle/>
        <a:p>
          <a:endParaRPr lang="ru-RU" sz="4800"/>
        </a:p>
      </dgm:t>
    </dgm:pt>
    <dgm:pt modelId="{7C2646A2-069F-4589-971C-81F27883ADC6}">
      <dgm:prSet custT="1"/>
      <dgm:spPr/>
      <dgm:t>
        <a:bodyPr/>
        <a:lstStyle/>
        <a:p>
          <a:r>
            <a:rPr lang="ru-RU" sz="1200" u="none" dirty="0" smtClean="0"/>
            <a:t>альбумин — 10-20% раствор из расчета 5-10/2-5 мг/кг в/в капельно (пациентам с </a:t>
          </a:r>
          <a:r>
            <a:rPr lang="ru-RU" sz="1200" u="none" dirty="0" err="1" smtClean="0"/>
            <a:t>гипоальбуминемией</a:t>
          </a:r>
          <a:r>
            <a:rPr lang="ru-RU" sz="1200" u="none" dirty="0" smtClean="0"/>
            <a:t> при наличии показаний);</a:t>
          </a:r>
          <a:endParaRPr lang="ru-RU" sz="1200" u="none" dirty="0"/>
        </a:p>
      </dgm:t>
    </dgm:pt>
    <dgm:pt modelId="{73859F6F-7CB8-4431-B47A-4265374F66F7}" type="parTrans" cxnId="{BD6EC155-B120-4AF6-8311-6CF1D573AA6E}">
      <dgm:prSet/>
      <dgm:spPr/>
      <dgm:t>
        <a:bodyPr/>
        <a:lstStyle/>
        <a:p>
          <a:endParaRPr lang="ru-RU" sz="4800"/>
        </a:p>
      </dgm:t>
    </dgm:pt>
    <dgm:pt modelId="{61150E1B-1223-4BBC-A00F-2E3FBAF9D20C}" type="sibTrans" cxnId="{BD6EC155-B120-4AF6-8311-6CF1D573AA6E}">
      <dgm:prSet/>
      <dgm:spPr/>
      <dgm:t>
        <a:bodyPr/>
        <a:lstStyle/>
        <a:p>
          <a:endParaRPr lang="ru-RU" sz="4800"/>
        </a:p>
      </dgm:t>
    </dgm:pt>
    <dgm:pt modelId="{0EC618C5-5EA8-47C7-A1A1-C7D225DAC3CE}">
      <dgm:prSet custT="1"/>
      <dgm:spPr/>
      <dgm:t>
        <a:bodyPr/>
        <a:lstStyle/>
        <a:p>
          <a:r>
            <a:rPr lang="ru-RU" sz="1200" u="none" dirty="0" err="1" smtClean="0"/>
            <a:t>реамберин</a:t>
          </a:r>
          <a:r>
            <a:rPr lang="ru-RU" sz="1200" u="none" dirty="0" smtClean="0"/>
            <a:t> (Натрия хлорид + Калия хлорид + Магния хлорид + Натрия гидроксид + </a:t>
          </a:r>
          <a:r>
            <a:rPr lang="ru-RU" sz="1200" u="none" dirty="0" err="1" smtClean="0"/>
            <a:t>Меглюмина</a:t>
          </a:r>
          <a:r>
            <a:rPr lang="ru-RU" sz="1200" u="none" dirty="0" smtClean="0"/>
            <a:t> натрия </a:t>
          </a:r>
          <a:r>
            <a:rPr lang="ru-RU" sz="1200" u="none" dirty="0" err="1" smtClean="0"/>
            <a:t>сукцинат</a:t>
          </a:r>
          <a:r>
            <a:rPr lang="ru-RU" sz="1200" u="none" dirty="0" smtClean="0"/>
            <a:t>) - в/в капельно со скоростью до 90 капель/мин (1-4,5 мл/мин) — 400-800 мл/</a:t>
          </a:r>
          <a:r>
            <a:rPr lang="ru-RU" sz="1200" u="none" dirty="0" err="1" smtClean="0"/>
            <a:t>сут</a:t>
          </a:r>
          <a:r>
            <a:rPr lang="ru-RU" sz="1200" u="none" dirty="0" smtClean="0"/>
            <a:t>.;</a:t>
          </a:r>
          <a:endParaRPr lang="ru-RU" sz="1200" u="none" dirty="0"/>
        </a:p>
      </dgm:t>
    </dgm:pt>
    <dgm:pt modelId="{46D5A699-EF96-43BA-91FD-5C48A2ECAD86}" type="parTrans" cxnId="{B6B2518C-151A-4B5C-947C-B2C47B4251CE}">
      <dgm:prSet/>
      <dgm:spPr/>
      <dgm:t>
        <a:bodyPr/>
        <a:lstStyle/>
        <a:p>
          <a:endParaRPr lang="ru-RU" sz="4800"/>
        </a:p>
      </dgm:t>
    </dgm:pt>
    <dgm:pt modelId="{D1317ECA-1BC5-4565-B801-94818626BA8C}" type="sibTrans" cxnId="{B6B2518C-151A-4B5C-947C-B2C47B4251CE}">
      <dgm:prSet/>
      <dgm:spPr/>
      <dgm:t>
        <a:bodyPr/>
        <a:lstStyle/>
        <a:p>
          <a:endParaRPr lang="ru-RU" sz="4800"/>
        </a:p>
      </dgm:t>
    </dgm:pt>
    <dgm:pt modelId="{4CC09508-E9E8-44D7-8028-B8BFF833AB20}">
      <dgm:prSet custT="1"/>
      <dgm:spPr/>
      <dgm:t>
        <a:bodyPr/>
        <a:lstStyle/>
        <a:p>
          <a:r>
            <a:rPr lang="ru-RU" sz="1200" u="none" dirty="0" err="1" smtClean="0"/>
            <a:t>ремаксол</a:t>
          </a:r>
          <a:r>
            <a:rPr lang="ru-RU" sz="1200" u="none" dirty="0" smtClean="0"/>
            <a:t> (Янтарная кислота + </a:t>
          </a:r>
          <a:r>
            <a:rPr lang="ru-RU" sz="1200" u="none" dirty="0" err="1" smtClean="0"/>
            <a:t>Никотинамид</a:t>
          </a:r>
          <a:r>
            <a:rPr lang="ru-RU" sz="1200" u="none" dirty="0" smtClean="0"/>
            <a:t> + Инозин + метионин + </a:t>
          </a:r>
          <a:r>
            <a:rPr lang="en-US" sz="1200" u="none" dirty="0" smtClean="0"/>
            <a:t>N</a:t>
          </a:r>
          <a:r>
            <a:rPr lang="ru-RU" sz="1200" u="none" dirty="0" smtClean="0"/>
            <a:t>- </a:t>
          </a:r>
          <a:r>
            <a:rPr lang="ru-RU" sz="1200" u="none" dirty="0" err="1" smtClean="0"/>
            <a:t>метилглюкамин</a:t>
          </a:r>
          <a:r>
            <a:rPr lang="ru-RU" sz="1200" u="none" dirty="0" smtClean="0"/>
            <a:t>) — в/</a:t>
          </a:r>
          <a:r>
            <a:rPr lang="ru-RU" sz="1200" u="none" dirty="0" err="1" smtClean="0"/>
            <a:t>в</a:t>
          </a:r>
          <a:endParaRPr lang="ru-RU" sz="1200" u="none" dirty="0"/>
        </a:p>
      </dgm:t>
    </dgm:pt>
    <dgm:pt modelId="{E8E1DD32-4BFE-4270-83B4-4867BCBF1EFC}" type="parTrans" cxnId="{F2EF0FC8-1693-4434-833D-E20723A545AD}">
      <dgm:prSet/>
      <dgm:spPr/>
      <dgm:t>
        <a:bodyPr/>
        <a:lstStyle/>
        <a:p>
          <a:endParaRPr lang="ru-RU" sz="4800"/>
        </a:p>
      </dgm:t>
    </dgm:pt>
    <dgm:pt modelId="{9DBD873D-63DA-48E9-B33C-9352C9661C6C}" type="sibTrans" cxnId="{F2EF0FC8-1693-4434-833D-E20723A545AD}">
      <dgm:prSet/>
      <dgm:spPr/>
      <dgm:t>
        <a:bodyPr/>
        <a:lstStyle/>
        <a:p>
          <a:endParaRPr lang="ru-RU" sz="4800"/>
        </a:p>
      </dgm:t>
    </dgm:pt>
    <dgm:pt modelId="{8BD00115-2F60-47B2-A664-098EE199BF6A}">
      <dgm:prSet custT="1"/>
      <dgm:spPr/>
      <dgm:t>
        <a:bodyPr/>
        <a:lstStyle/>
        <a:p>
          <a:r>
            <a:rPr lang="ru-RU" sz="1200" dirty="0" err="1" smtClean="0"/>
            <a:t>Аминометилбензойная</a:t>
          </a:r>
          <a:r>
            <a:rPr lang="ru-RU" sz="1200" dirty="0" smtClean="0"/>
            <a:t> кислота - в/в</a:t>
          </a:r>
          <a:endParaRPr lang="ru-RU" sz="1200" dirty="0"/>
        </a:p>
      </dgm:t>
    </dgm:pt>
    <dgm:pt modelId="{1E05BF10-22EA-4BA4-BD5E-8F33C1E453F5}" type="parTrans" cxnId="{C3058018-D67E-41F5-87E4-8155462ED57C}">
      <dgm:prSet/>
      <dgm:spPr/>
      <dgm:t>
        <a:bodyPr/>
        <a:lstStyle/>
        <a:p>
          <a:endParaRPr lang="ru-RU" sz="4800"/>
        </a:p>
      </dgm:t>
    </dgm:pt>
    <dgm:pt modelId="{60AED150-B3C4-4524-A1E4-526BD09E4531}" type="sibTrans" cxnId="{C3058018-D67E-41F5-87E4-8155462ED57C}">
      <dgm:prSet/>
      <dgm:spPr/>
      <dgm:t>
        <a:bodyPr/>
        <a:lstStyle/>
        <a:p>
          <a:endParaRPr lang="ru-RU" sz="4800"/>
        </a:p>
      </dgm:t>
    </dgm:pt>
    <dgm:pt modelId="{36FC9532-C971-43A7-A569-B4934497B732}">
      <dgm:prSet custT="1"/>
      <dgm:spPr/>
      <dgm:t>
        <a:bodyPr/>
        <a:lstStyle/>
        <a:p>
          <a:r>
            <a:rPr lang="ru-RU" sz="1200" u="none" dirty="0" smtClean="0"/>
            <a:t>Системные </a:t>
          </a:r>
          <a:r>
            <a:rPr lang="ru-RU" sz="1200" u="none" dirty="0" err="1" smtClean="0"/>
            <a:t>глюкокортикостероиды</a:t>
          </a:r>
          <a:endParaRPr lang="ru-RU" sz="1200" dirty="0"/>
        </a:p>
      </dgm:t>
    </dgm:pt>
    <dgm:pt modelId="{1C7AA4EC-C7A6-43A9-82E9-91485877C1C3}" type="parTrans" cxnId="{4E84C99D-77E3-4376-9FBB-801546FF109B}">
      <dgm:prSet/>
      <dgm:spPr/>
      <dgm:t>
        <a:bodyPr/>
        <a:lstStyle/>
        <a:p>
          <a:endParaRPr lang="ru-RU" sz="4800"/>
        </a:p>
      </dgm:t>
    </dgm:pt>
    <dgm:pt modelId="{27275763-F743-487A-954D-448C0BC8590D}" type="sibTrans" cxnId="{4E84C99D-77E3-4376-9FBB-801546FF109B}">
      <dgm:prSet/>
      <dgm:spPr/>
      <dgm:t>
        <a:bodyPr/>
        <a:lstStyle/>
        <a:p>
          <a:endParaRPr lang="ru-RU" sz="4800"/>
        </a:p>
      </dgm:t>
    </dgm:pt>
    <dgm:pt modelId="{9AF1A6B2-FECD-47BD-9A68-15FF4DB58EB7}">
      <dgm:prSet custT="1"/>
      <dgm:spPr/>
      <dgm:t>
        <a:bodyPr/>
        <a:lstStyle/>
        <a:p>
          <a:r>
            <a:rPr lang="ru-RU" sz="1200" u="none" dirty="0" smtClean="0"/>
            <a:t>витамин С</a:t>
          </a:r>
          <a:endParaRPr lang="ru-RU" sz="1200" u="none" dirty="0"/>
        </a:p>
      </dgm:t>
    </dgm:pt>
    <dgm:pt modelId="{39A36472-6888-4C55-A5F1-43E1D9AC9814}" type="parTrans" cxnId="{81306CD5-E230-4CC8-948B-5217F544A0F2}">
      <dgm:prSet/>
      <dgm:spPr/>
      <dgm:t>
        <a:bodyPr/>
        <a:lstStyle/>
        <a:p>
          <a:endParaRPr lang="ru-RU" sz="4800"/>
        </a:p>
      </dgm:t>
    </dgm:pt>
    <dgm:pt modelId="{F1E43C3C-09DD-490A-9908-E01F4E0CE8F3}" type="sibTrans" cxnId="{81306CD5-E230-4CC8-948B-5217F544A0F2}">
      <dgm:prSet/>
      <dgm:spPr/>
      <dgm:t>
        <a:bodyPr/>
        <a:lstStyle/>
        <a:p>
          <a:endParaRPr lang="ru-RU" sz="4800"/>
        </a:p>
      </dgm:t>
    </dgm:pt>
    <dgm:pt modelId="{CD7ED178-10C1-4C1D-BFFE-CC296598C15F}">
      <dgm:prSet custT="1"/>
      <dgm:spPr/>
      <dgm:t>
        <a:bodyPr/>
        <a:lstStyle/>
        <a:p>
          <a:r>
            <a:rPr lang="ru-RU" sz="1200" u="none" dirty="0" err="1" smtClean="0"/>
            <a:t>Дезинтоксикационная</a:t>
          </a:r>
          <a:r>
            <a:rPr lang="ru-RU" sz="1200" u="none" dirty="0" smtClean="0"/>
            <a:t> терапия.</a:t>
          </a:r>
          <a:endParaRPr lang="ru-RU" sz="1200" u="none" dirty="0"/>
        </a:p>
      </dgm:t>
    </dgm:pt>
    <dgm:pt modelId="{334756A5-D864-4F72-BD03-0D5175B3120D}" type="parTrans" cxnId="{FB649A36-B06B-44A8-939B-44496B7157B8}">
      <dgm:prSet/>
      <dgm:spPr/>
      <dgm:t>
        <a:bodyPr/>
        <a:lstStyle/>
        <a:p>
          <a:endParaRPr lang="ru-RU" sz="4800"/>
        </a:p>
      </dgm:t>
    </dgm:pt>
    <dgm:pt modelId="{6808B874-3C43-42DE-AAF7-94C64606C792}" type="sibTrans" cxnId="{FB649A36-B06B-44A8-939B-44496B7157B8}">
      <dgm:prSet/>
      <dgm:spPr/>
      <dgm:t>
        <a:bodyPr/>
        <a:lstStyle/>
        <a:p>
          <a:endParaRPr lang="ru-RU" sz="4800"/>
        </a:p>
      </dgm:t>
    </dgm:pt>
    <dgm:pt modelId="{4FCC0798-03FE-431F-AB25-CCDEC3289C3F}" type="pres">
      <dgm:prSet presAssocID="{68C1E491-9C06-445E-9D29-1C737D3BFA0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CF181E-5A95-4191-BC19-A68C685DFCA0}" type="pres">
      <dgm:prSet presAssocID="{FF6B091A-540B-473A-B708-4AC4167A0D36}" presName="parentLin" presStyleCnt="0"/>
      <dgm:spPr/>
    </dgm:pt>
    <dgm:pt modelId="{8215A62A-A3D4-4921-8066-2682EB1F4E53}" type="pres">
      <dgm:prSet presAssocID="{FF6B091A-540B-473A-B708-4AC4167A0D36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47318B5F-28CC-4BED-B87C-69700EF6CA03}" type="pres">
      <dgm:prSet presAssocID="{FF6B091A-540B-473A-B708-4AC4167A0D36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6A0052-BF67-41E2-B523-B6B899FAFA1A}" type="pres">
      <dgm:prSet presAssocID="{FF6B091A-540B-473A-B708-4AC4167A0D36}" presName="negativeSpace" presStyleCnt="0"/>
      <dgm:spPr/>
    </dgm:pt>
    <dgm:pt modelId="{F9D599D4-AB30-412F-A6A5-B01DFB87C9D9}" type="pres">
      <dgm:prSet presAssocID="{FF6B091A-540B-473A-B708-4AC4167A0D36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A06186-5DFC-4CB9-8E09-BB1D194477E5}" type="pres">
      <dgm:prSet presAssocID="{D20D2D8F-A8AC-4131-B67A-2FBBE897C2CE}" presName="spaceBetweenRectangles" presStyleCnt="0"/>
      <dgm:spPr/>
    </dgm:pt>
    <dgm:pt modelId="{0A30A035-45C6-4AF4-BE83-9539934CFFA6}" type="pres">
      <dgm:prSet presAssocID="{36FC9532-C971-43A7-A569-B4934497B732}" presName="parentLin" presStyleCnt="0"/>
      <dgm:spPr/>
    </dgm:pt>
    <dgm:pt modelId="{D8BAE723-FB15-448E-8EF1-76A7E447EDFD}" type="pres">
      <dgm:prSet presAssocID="{36FC9532-C971-43A7-A569-B4934497B732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4A2EA4AC-5DAC-4590-A066-0B9C8D7C91D9}" type="pres">
      <dgm:prSet presAssocID="{36FC9532-C971-43A7-A569-B4934497B732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BD21E2-DA4C-406A-BAE3-0F8244202217}" type="pres">
      <dgm:prSet presAssocID="{36FC9532-C971-43A7-A569-B4934497B732}" presName="negativeSpace" presStyleCnt="0"/>
      <dgm:spPr/>
    </dgm:pt>
    <dgm:pt modelId="{374F647D-19F2-4818-97CD-05116ECC8ED7}" type="pres">
      <dgm:prSet presAssocID="{36FC9532-C971-43A7-A569-B4934497B732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A269BA-85B8-4F96-A377-EB47CF866D3E}" type="pres">
      <dgm:prSet presAssocID="{27275763-F743-487A-954D-448C0BC8590D}" presName="spaceBetweenRectangles" presStyleCnt="0"/>
      <dgm:spPr/>
    </dgm:pt>
    <dgm:pt modelId="{95908D40-3691-43DC-BA61-67D4E61E60F8}" type="pres">
      <dgm:prSet presAssocID="{B42395BD-5388-44B9-B9AC-9CA97BC34E80}" presName="parentLin" presStyleCnt="0"/>
      <dgm:spPr/>
    </dgm:pt>
    <dgm:pt modelId="{A3C45527-5581-450D-A70E-77FC817E5581}" type="pres">
      <dgm:prSet presAssocID="{B42395BD-5388-44B9-B9AC-9CA97BC34E80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A241BBA3-003D-41DC-A986-37A0F399F7CF}" type="pres">
      <dgm:prSet presAssocID="{B42395BD-5388-44B9-B9AC-9CA97BC34E80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B6E92E-618A-40D1-AAF6-95BB1B34902C}" type="pres">
      <dgm:prSet presAssocID="{B42395BD-5388-44B9-B9AC-9CA97BC34E80}" presName="negativeSpace" presStyleCnt="0"/>
      <dgm:spPr/>
    </dgm:pt>
    <dgm:pt modelId="{A99995EF-60F6-4969-A2FA-66E10DDA1E0A}" type="pres">
      <dgm:prSet presAssocID="{B42395BD-5388-44B9-B9AC-9CA97BC34E80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B33A2B-0D19-4AC4-8C2A-5C6959EBA1EE}" type="pres">
      <dgm:prSet presAssocID="{4B3E9B19-A81D-49F4-A41A-E0072F600403}" presName="spaceBetweenRectangles" presStyleCnt="0"/>
      <dgm:spPr/>
    </dgm:pt>
    <dgm:pt modelId="{E58D7875-4DAF-4E9F-B36B-7C08D068F6FE}" type="pres">
      <dgm:prSet presAssocID="{CD7ED178-10C1-4C1D-BFFE-CC296598C15F}" presName="parentLin" presStyleCnt="0"/>
      <dgm:spPr/>
    </dgm:pt>
    <dgm:pt modelId="{AABC41CE-9343-4DB2-BB4D-AEAADD9A9DCA}" type="pres">
      <dgm:prSet presAssocID="{CD7ED178-10C1-4C1D-BFFE-CC296598C15F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3F93A577-4C85-4EF9-81B0-887FC5B673AC}" type="pres">
      <dgm:prSet presAssocID="{CD7ED178-10C1-4C1D-BFFE-CC296598C15F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49BA40-2790-4921-B200-5BD7F72B3587}" type="pres">
      <dgm:prSet presAssocID="{CD7ED178-10C1-4C1D-BFFE-CC296598C15F}" presName="negativeSpace" presStyleCnt="0"/>
      <dgm:spPr/>
    </dgm:pt>
    <dgm:pt modelId="{57B3A4F9-8183-4928-8882-E203FE7419DA}" type="pres">
      <dgm:prSet presAssocID="{CD7ED178-10C1-4C1D-BFFE-CC296598C15F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9D6BF8-3F21-4612-AD8E-3E55B14D20D7}" type="pres">
      <dgm:prSet presAssocID="{6808B874-3C43-42DE-AAF7-94C64606C792}" presName="spaceBetweenRectangles" presStyleCnt="0"/>
      <dgm:spPr/>
    </dgm:pt>
    <dgm:pt modelId="{849923B5-E242-4BBD-8C68-F9B1BCB66DEA}" type="pres">
      <dgm:prSet presAssocID="{C6F8DDEE-5F2A-40FF-AE5F-3B205E1ACE3D}" presName="parentLin" presStyleCnt="0"/>
      <dgm:spPr/>
    </dgm:pt>
    <dgm:pt modelId="{C54F6FEC-3E82-4A42-9F91-A3B9A5103F2A}" type="pres">
      <dgm:prSet presAssocID="{C6F8DDEE-5F2A-40FF-AE5F-3B205E1ACE3D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5EDACF31-126B-4C7C-A659-CDBAEF425EE3}" type="pres">
      <dgm:prSet presAssocID="{C6F8DDEE-5F2A-40FF-AE5F-3B205E1ACE3D}" presName="parentText" presStyleLbl="node1" presStyleIdx="4" presStyleCnt="5" custScaleX="117075" custScaleY="18603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ABD4C5-F968-4F88-8382-D5EDAB8FA2B2}" type="pres">
      <dgm:prSet presAssocID="{C6F8DDEE-5F2A-40FF-AE5F-3B205E1ACE3D}" presName="negativeSpace" presStyleCnt="0"/>
      <dgm:spPr/>
    </dgm:pt>
    <dgm:pt modelId="{B95D2516-E04E-47B1-857D-9EFBEE1A9FC3}" type="pres">
      <dgm:prSet presAssocID="{C6F8DDEE-5F2A-40FF-AE5F-3B205E1ACE3D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4D97B5-6194-49E5-90FA-CBEFBE78C400}" type="presOf" srcId="{2E8AE9BF-9BBD-4A1C-96C1-ADFDCAFE592C}" destId="{B95D2516-E04E-47B1-857D-9EFBEE1A9FC3}" srcOrd="0" destOrd="0" presId="urn:microsoft.com/office/officeart/2005/8/layout/list1"/>
    <dgm:cxn modelId="{1AE49398-809D-47EE-B7FA-92F1BEA21187}" srcId="{C6F8DDEE-5F2A-40FF-AE5F-3B205E1ACE3D}" destId="{2E8AE9BF-9BBD-4A1C-96C1-ADFDCAFE592C}" srcOrd="0" destOrd="0" parTransId="{A80A328A-CB72-4A54-9E8C-9AA3816683AF}" sibTransId="{53411CBA-9D7D-425C-B8E2-A7DE73AEFB95}"/>
    <dgm:cxn modelId="{4B80BBDD-9317-4E65-ABC0-BBF4E0F0142E}" type="presOf" srcId="{B42395BD-5388-44B9-B9AC-9CA97BC34E80}" destId="{A3C45527-5581-450D-A70E-77FC817E5581}" srcOrd="0" destOrd="0" presId="urn:microsoft.com/office/officeart/2005/8/layout/list1"/>
    <dgm:cxn modelId="{BD6EC155-B120-4AF6-8311-6CF1D573AA6E}" srcId="{C6F8DDEE-5F2A-40FF-AE5F-3B205E1ACE3D}" destId="{7C2646A2-069F-4589-971C-81F27883ADC6}" srcOrd="2" destOrd="0" parTransId="{73859F6F-7CB8-4431-B47A-4265374F66F7}" sibTransId="{61150E1B-1223-4BBC-A00F-2E3FBAF9D20C}"/>
    <dgm:cxn modelId="{53FA3C66-03DE-493B-AA71-2533B80303FB}" type="presOf" srcId="{CACFBC36-715A-47A3-A3BD-BC59E911D311}" destId="{B95D2516-E04E-47B1-857D-9EFBEE1A9FC3}" srcOrd="0" destOrd="1" presId="urn:microsoft.com/office/officeart/2005/8/layout/list1"/>
    <dgm:cxn modelId="{69EC8C2B-024E-48DD-B1E6-1B2998886EA9}" srcId="{68C1E491-9C06-445E-9D29-1C737D3BFA0E}" destId="{B42395BD-5388-44B9-B9AC-9CA97BC34E80}" srcOrd="2" destOrd="0" parTransId="{BF960FE1-C924-4000-989B-6BD26587AAC7}" sibTransId="{4B3E9B19-A81D-49F4-A41A-E0072F600403}"/>
    <dgm:cxn modelId="{3F77EF44-5D5E-4960-9A83-7908CA4D37F0}" type="presOf" srcId="{FF6B091A-540B-473A-B708-4AC4167A0D36}" destId="{47318B5F-28CC-4BED-B87C-69700EF6CA03}" srcOrd="1" destOrd="0" presId="urn:microsoft.com/office/officeart/2005/8/layout/list1"/>
    <dgm:cxn modelId="{B6B2518C-151A-4B5C-947C-B2C47B4251CE}" srcId="{C6F8DDEE-5F2A-40FF-AE5F-3B205E1ACE3D}" destId="{0EC618C5-5EA8-47C7-A1A1-C7D225DAC3CE}" srcOrd="3" destOrd="0" parTransId="{46D5A699-EF96-43BA-91FD-5C48A2ECAD86}" sibTransId="{D1317ECA-1BC5-4565-B801-94818626BA8C}"/>
    <dgm:cxn modelId="{4BF60AF9-0A5F-400F-946A-8717D5CC23BD}" type="presOf" srcId="{C6F8DDEE-5F2A-40FF-AE5F-3B205E1ACE3D}" destId="{C54F6FEC-3E82-4A42-9F91-A3B9A5103F2A}" srcOrd="0" destOrd="0" presId="urn:microsoft.com/office/officeart/2005/8/layout/list1"/>
    <dgm:cxn modelId="{4E84C99D-77E3-4376-9FBB-801546FF109B}" srcId="{68C1E491-9C06-445E-9D29-1C737D3BFA0E}" destId="{36FC9532-C971-43A7-A569-B4934497B732}" srcOrd="1" destOrd="0" parTransId="{1C7AA4EC-C7A6-43A9-82E9-91485877C1C3}" sibTransId="{27275763-F743-487A-954D-448C0BC8590D}"/>
    <dgm:cxn modelId="{71E7D362-D17D-4303-9E5F-17A835BD95AD}" srcId="{B42395BD-5388-44B9-B9AC-9CA97BC34E80}" destId="{81F7857F-866B-44D5-AA59-79FDCF8FF46A}" srcOrd="0" destOrd="0" parTransId="{E01E2491-D21F-4AB6-813D-03E677D41331}" sibTransId="{81DEE60E-49BF-4714-9FDA-A27E1066A2B3}"/>
    <dgm:cxn modelId="{F3DBBD4A-129C-4BDC-B785-2F087235B628}" type="presOf" srcId="{8BD00115-2F60-47B2-A664-098EE199BF6A}" destId="{F9D599D4-AB30-412F-A6A5-B01DFB87C9D9}" srcOrd="0" destOrd="2" presId="urn:microsoft.com/office/officeart/2005/8/layout/list1"/>
    <dgm:cxn modelId="{FB649A36-B06B-44A8-939B-44496B7157B8}" srcId="{68C1E491-9C06-445E-9D29-1C737D3BFA0E}" destId="{CD7ED178-10C1-4C1D-BFFE-CC296598C15F}" srcOrd="3" destOrd="0" parTransId="{334756A5-D864-4F72-BD03-0D5175B3120D}" sibTransId="{6808B874-3C43-42DE-AAF7-94C64606C792}"/>
    <dgm:cxn modelId="{C3058018-D67E-41F5-87E4-8155462ED57C}" srcId="{FF6B091A-540B-473A-B708-4AC4167A0D36}" destId="{8BD00115-2F60-47B2-A664-098EE199BF6A}" srcOrd="2" destOrd="0" parTransId="{1E05BF10-22EA-4BA4-BD5E-8F33C1E453F5}" sibTransId="{60AED150-B3C4-4524-A1E4-526BD09E4531}"/>
    <dgm:cxn modelId="{AB366484-1FAA-4E55-93BD-6F37FA660807}" type="presOf" srcId="{5D67E052-60B1-4A36-A741-2DFF6DABE975}" destId="{F9D599D4-AB30-412F-A6A5-B01DFB87C9D9}" srcOrd="0" destOrd="1" presId="urn:microsoft.com/office/officeart/2005/8/layout/list1"/>
    <dgm:cxn modelId="{9EB185A5-D1E0-4446-AD7C-BCCCB1FD1119}" type="presOf" srcId="{36FC9532-C971-43A7-A569-B4934497B732}" destId="{4A2EA4AC-5DAC-4590-A066-0B9C8D7C91D9}" srcOrd="1" destOrd="0" presId="urn:microsoft.com/office/officeart/2005/8/layout/list1"/>
    <dgm:cxn modelId="{07AA3E8E-242B-4003-A8F3-88D969C0E070}" type="presOf" srcId="{9AF1A6B2-FECD-47BD-9A68-15FF4DB58EB7}" destId="{A99995EF-60F6-4969-A2FA-66E10DDA1E0A}" srcOrd="0" destOrd="1" presId="urn:microsoft.com/office/officeart/2005/8/layout/list1"/>
    <dgm:cxn modelId="{0B00B4B0-E1B4-429F-9CBF-26683447186C}" type="presOf" srcId="{81F7857F-866B-44D5-AA59-79FDCF8FF46A}" destId="{A99995EF-60F6-4969-A2FA-66E10DDA1E0A}" srcOrd="0" destOrd="0" presId="urn:microsoft.com/office/officeart/2005/8/layout/list1"/>
    <dgm:cxn modelId="{999DFB86-9DD8-4FD1-8A72-35A6CE07DF49}" srcId="{C6F8DDEE-5F2A-40FF-AE5F-3B205E1ACE3D}" destId="{CACFBC36-715A-47A3-A3BD-BC59E911D311}" srcOrd="1" destOrd="0" parTransId="{CE630EA3-8FD9-4341-A468-C8B0DD80CAD8}" sibTransId="{79536B7B-EB7D-4A71-8973-57F9B65636F7}"/>
    <dgm:cxn modelId="{ED49EFDE-4B04-40F5-A5F0-F6B56D7C378D}" srcId="{68C1E491-9C06-445E-9D29-1C737D3BFA0E}" destId="{C6F8DDEE-5F2A-40FF-AE5F-3B205E1ACE3D}" srcOrd="4" destOrd="0" parTransId="{E6308AF5-5FA1-4DC0-8989-8D27EEF33704}" sibTransId="{4C089AB9-616C-4484-8C16-FAA7A9B9F3D0}"/>
    <dgm:cxn modelId="{787D5272-7306-4C77-A837-92055DA23FEE}" type="presOf" srcId="{36FC9532-C971-43A7-A569-B4934497B732}" destId="{D8BAE723-FB15-448E-8EF1-76A7E447EDFD}" srcOrd="0" destOrd="0" presId="urn:microsoft.com/office/officeart/2005/8/layout/list1"/>
    <dgm:cxn modelId="{8183318D-A1FE-455E-B392-B736000CE659}" srcId="{FF6B091A-540B-473A-B708-4AC4167A0D36}" destId="{5D67E052-60B1-4A36-A741-2DFF6DABE975}" srcOrd="1" destOrd="0" parTransId="{5AF3D601-CB74-48DD-9C18-7A6D86310AEC}" sibTransId="{3FD0763E-9016-4F38-B1DD-3FBB013CA2FD}"/>
    <dgm:cxn modelId="{23B8DA9E-7954-467F-9186-DAD87DDA144B}" type="presOf" srcId="{B42395BD-5388-44B9-B9AC-9CA97BC34E80}" destId="{A241BBA3-003D-41DC-A986-37A0F399F7CF}" srcOrd="1" destOrd="0" presId="urn:microsoft.com/office/officeart/2005/8/layout/list1"/>
    <dgm:cxn modelId="{91DD3C25-7B13-4BDC-8710-1CEE7E567185}" srcId="{68C1E491-9C06-445E-9D29-1C737D3BFA0E}" destId="{FF6B091A-540B-473A-B708-4AC4167A0D36}" srcOrd="0" destOrd="0" parTransId="{45D5E13A-1F52-458A-9151-5782B9161875}" sibTransId="{D20D2D8F-A8AC-4131-B67A-2FBBE897C2CE}"/>
    <dgm:cxn modelId="{EB7ACDA9-BFF7-4501-96E9-A8BAEEF64B5A}" type="presOf" srcId="{68C1E491-9C06-445E-9D29-1C737D3BFA0E}" destId="{4FCC0798-03FE-431F-AB25-CCDEC3289C3F}" srcOrd="0" destOrd="0" presId="urn:microsoft.com/office/officeart/2005/8/layout/list1"/>
    <dgm:cxn modelId="{FF15D684-F3F3-4A4A-BC66-8383FC1911C1}" type="presOf" srcId="{4CC09508-E9E8-44D7-8028-B8BFF833AB20}" destId="{B95D2516-E04E-47B1-857D-9EFBEE1A9FC3}" srcOrd="0" destOrd="4" presId="urn:microsoft.com/office/officeart/2005/8/layout/list1"/>
    <dgm:cxn modelId="{D2B4D06D-8AD8-444D-ABF4-971AB7148355}" type="presOf" srcId="{C6F8DDEE-5F2A-40FF-AE5F-3B205E1ACE3D}" destId="{5EDACF31-126B-4C7C-A659-CDBAEF425EE3}" srcOrd="1" destOrd="0" presId="urn:microsoft.com/office/officeart/2005/8/layout/list1"/>
    <dgm:cxn modelId="{F2EF0FC8-1693-4434-833D-E20723A545AD}" srcId="{C6F8DDEE-5F2A-40FF-AE5F-3B205E1ACE3D}" destId="{4CC09508-E9E8-44D7-8028-B8BFF833AB20}" srcOrd="4" destOrd="0" parTransId="{E8E1DD32-4BFE-4270-83B4-4867BCBF1EFC}" sibTransId="{9DBD873D-63DA-48E9-B33C-9352C9661C6C}"/>
    <dgm:cxn modelId="{04711A43-D328-4C4C-B49C-6DC9A9FC3201}" srcId="{FF6B091A-540B-473A-B708-4AC4167A0D36}" destId="{37A9E396-5606-4CDA-ADC6-34811015A4E5}" srcOrd="0" destOrd="0" parTransId="{2431C321-6246-4AD9-A47E-8744D5C0AD18}" sibTransId="{47970DA1-7609-471A-AE4F-16A81793E16F}"/>
    <dgm:cxn modelId="{D28CAE43-4211-4BCF-98FA-9BC99EB615D6}" type="presOf" srcId="{7C2646A2-069F-4589-971C-81F27883ADC6}" destId="{B95D2516-E04E-47B1-857D-9EFBEE1A9FC3}" srcOrd="0" destOrd="2" presId="urn:microsoft.com/office/officeart/2005/8/layout/list1"/>
    <dgm:cxn modelId="{81306CD5-E230-4CC8-948B-5217F544A0F2}" srcId="{B42395BD-5388-44B9-B9AC-9CA97BC34E80}" destId="{9AF1A6B2-FECD-47BD-9A68-15FF4DB58EB7}" srcOrd="1" destOrd="0" parTransId="{39A36472-6888-4C55-A5F1-43E1D9AC9814}" sibTransId="{F1E43C3C-09DD-490A-9908-E01F4E0CE8F3}"/>
    <dgm:cxn modelId="{125E14D9-719F-481F-AF18-7BE92B332E36}" type="presOf" srcId="{CD7ED178-10C1-4C1D-BFFE-CC296598C15F}" destId="{AABC41CE-9343-4DB2-BB4D-AEAADD9A9DCA}" srcOrd="0" destOrd="0" presId="urn:microsoft.com/office/officeart/2005/8/layout/list1"/>
    <dgm:cxn modelId="{4F5412CD-63B2-4DD0-9328-B7DC7FA0DB90}" type="presOf" srcId="{0EC618C5-5EA8-47C7-A1A1-C7D225DAC3CE}" destId="{B95D2516-E04E-47B1-857D-9EFBEE1A9FC3}" srcOrd="0" destOrd="3" presId="urn:microsoft.com/office/officeart/2005/8/layout/list1"/>
    <dgm:cxn modelId="{2450D595-F0EF-449A-A172-2172D241A670}" type="presOf" srcId="{37A9E396-5606-4CDA-ADC6-34811015A4E5}" destId="{F9D599D4-AB30-412F-A6A5-B01DFB87C9D9}" srcOrd="0" destOrd="0" presId="urn:microsoft.com/office/officeart/2005/8/layout/list1"/>
    <dgm:cxn modelId="{F68ABB87-7948-4173-8894-C06CFD2E6A04}" type="presOf" srcId="{FF6B091A-540B-473A-B708-4AC4167A0D36}" destId="{8215A62A-A3D4-4921-8066-2682EB1F4E53}" srcOrd="0" destOrd="0" presId="urn:microsoft.com/office/officeart/2005/8/layout/list1"/>
    <dgm:cxn modelId="{2DBEE25B-6CAD-4D47-AD5F-A4F27217098D}" type="presOf" srcId="{CD7ED178-10C1-4C1D-BFFE-CC296598C15F}" destId="{3F93A577-4C85-4EF9-81B0-887FC5B673AC}" srcOrd="1" destOrd="0" presId="urn:microsoft.com/office/officeart/2005/8/layout/list1"/>
    <dgm:cxn modelId="{7163CE01-3022-4AE7-BBA0-C4D019BDD9AB}" type="presParOf" srcId="{4FCC0798-03FE-431F-AB25-CCDEC3289C3F}" destId="{63CF181E-5A95-4191-BC19-A68C685DFCA0}" srcOrd="0" destOrd="0" presId="urn:microsoft.com/office/officeart/2005/8/layout/list1"/>
    <dgm:cxn modelId="{1AF6978F-9266-4545-90A7-A625E974ED0D}" type="presParOf" srcId="{63CF181E-5A95-4191-BC19-A68C685DFCA0}" destId="{8215A62A-A3D4-4921-8066-2682EB1F4E53}" srcOrd="0" destOrd="0" presId="urn:microsoft.com/office/officeart/2005/8/layout/list1"/>
    <dgm:cxn modelId="{952A962A-112F-4E9F-8EDD-98C7BA868684}" type="presParOf" srcId="{63CF181E-5A95-4191-BC19-A68C685DFCA0}" destId="{47318B5F-28CC-4BED-B87C-69700EF6CA03}" srcOrd="1" destOrd="0" presId="urn:microsoft.com/office/officeart/2005/8/layout/list1"/>
    <dgm:cxn modelId="{AD89B870-0482-4F2F-BF7C-D270B7BEE1A5}" type="presParOf" srcId="{4FCC0798-03FE-431F-AB25-CCDEC3289C3F}" destId="{EB6A0052-BF67-41E2-B523-B6B899FAFA1A}" srcOrd="1" destOrd="0" presId="urn:microsoft.com/office/officeart/2005/8/layout/list1"/>
    <dgm:cxn modelId="{95CA62E9-C8EA-4011-9E35-47049797E5E8}" type="presParOf" srcId="{4FCC0798-03FE-431F-AB25-CCDEC3289C3F}" destId="{F9D599D4-AB30-412F-A6A5-B01DFB87C9D9}" srcOrd="2" destOrd="0" presId="urn:microsoft.com/office/officeart/2005/8/layout/list1"/>
    <dgm:cxn modelId="{6FD8AE85-1703-4CA1-9DCD-90CF4F0E376C}" type="presParOf" srcId="{4FCC0798-03FE-431F-AB25-CCDEC3289C3F}" destId="{9EA06186-5DFC-4CB9-8E09-BB1D194477E5}" srcOrd="3" destOrd="0" presId="urn:microsoft.com/office/officeart/2005/8/layout/list1"/>
    <dgm:cxn modelId="{E159EBAA-B9D5-46E9-8237-F7BE2907534B}" type="presParOf" srcId="{4FCC0798-03FE-431F-AB25-CCDEC3289C3F}" destId="{0A30A035-45C6-4AF4-BE83-9539934CFFA6}" srcOrd="4" destOrd="0" presId="urn:microsoft.com/office/officeart/2005/8/layout/list1"/>
    <dgm:cxn modelId="{BD876087-8532-4009-9EDC-4C724616D24B}" type="presParOf" srcId="{0A30A035-45C6-4AF4-BE83-9539934CFFA6}" destId="{D8BAE723-FB15-448E-8EF1-76A7E447EDFD}" srcOrd="0" destOrd="0" presId="urn:microsoft.com/office/officeart/2005/8/layout/list1"/>
    <dgm:cxn modelId="{D80F1140-BB94-4B92-9BB2-F366C4F63B33}" type="presParOf" srcId="{0A30A035-45C6-4AF4-BE83-9539934CFFA6}" destId="{4A2EA4AC-5DAC-4590-A066-0B9C8D7C91D9}" srcOrd="1" destOrd="0" presId="urn:microsoft.com/office/officeart/2005/8/layout/list1"/>
    <dgm:cxn modelId="{3BB6BD81-651A-4EAB-BE48-E8DA265333D5}" type="presParOf" srcId="{4FCC0798-03FE-431F-AB25-CCDEC3289C3F}" destId="{B8BD21E2-DA4C-406A-BAE3-0F8244202217}" srcOrd="5" destOrd="0" presId="urn:microsoft.com/office/officeart/2005/8/layout/list1"/>
    <dgm:cxn modelId="{7CC67FFA-5B83-479C-8A81-FA88548C588F}" type="presParOf" srcId="{4FCC0798-03FE-431F-AB25-CCDEC3289C3F}" destId="{374F647D-19F2-4818-97CD-05116ECC8ED7}" srcOrd="6" destOrd="0" presId="urn:microsoft.com/office/officeart/2005/8/layout/list1"/>
    <dgm:cxn modelId="{17280EA9-8224-4BAB-84C6-71C7F5B5DA0A}" type="presParOf" srcId="{4FCC0798-03FE-431F-AB25-CCDEC3289C3F}" destId="{4AA269BA-85B8-4F96-A377-EB47CF866D3E}" srcOrd="7" destOrd="0" presId="urn:microsoft.com/office/officeart/2005/8/layout/list1"/>
    <dgm:cxn modelId="{08155FC5-2B5D-4B89-8D27-BDFA47724471}" type="presParOf" srcId="{4FCC0798-03FE-431F-AB25-CCDEC3289C3F}" destId="{95908D40-3691-43DC-BA61-67D4E61E60F8}" srcOrd="8" destOrd="0" presId="urn:microsoft.com/office/officeart/2005/8/layout/list1"/>
    <dgm:cxn modelId="{0940A031-CA7B-4320-8D0F-4FAA0AC966B4}" type="presParOf" srcId="{95908D40-3691-43DC-BA61-67D4E61E60F8}" destId="{A3C45527-5581-450D-A70E-77FC817E5581}" srcOrd="0" destOrd="0" presId="urn:microsoft.com/office/officeart/2005/8/layout/list1"/>
    <dgm:cxn modelId="{D2A5F1D5-9B27-4E54-B658-7621B6180187}" type="presParOf" srcId="{95908D40-3691-43DC-BA61-67D4E61E60F8}" destId="{A241BBA3-003D-41DC-A986-37A0F399F7CF}" srcOrd="1" destOrd="0" presId="urn:microsoft.com/office/officeart/2005/8/layout/list1"/>
    <dgm:cxn modelId="{AA09A45E-CF3F-4AC3-904C-24D833AA19D0}" type="presParOf" srcId="{4FCC0798-03FE-431F-AB25-CCDEC3289C3F}" destId="{FCB6E92E-618A-40D1-AAF6-95BB1B34902C}" srcOrd="9" destOrd="0" presId="urn:microsoft.com/office/officeart/2005/8/layout/list1"/>
    <dgm:cxn modelId="{1B75AAF7-0F0D-49F8-9749-A2A952863ED4}" type="presParOf" srcId="{4FCC0798-03FE-431F-AB25-CCDEC3289C3F}" destId="{A99995EF-60F6-4969-A2FA-66E10DDA1E0A}" srcOrd="10" destOrd="0" presId="urn:microsoft.com/office/officeart/2005/8/layout/list1"/>
    <dgm:cxn modelId="{392ADCA3-19C0-4300-B4BF-C237A5CCD9C6}" type="presParOf" srcId="{4FCC0798-03FE-431F-AB25-CCDEC3289C3F}" destId="{3BB33A2B-0D19-4AC4-8C2A-5C6959EBA1EE}" srcOrd="11" destOrd="0" presId="urn:microsoft.com/office/officeart/2005/8/layout/list1"/>
    <dgm:cxn modelId="{FBDCF976-5BA6-4036-9611-F74D9A7DFE66}" type="presParOf" srcId="{4FCC0798-03FE-431F-AB25-CCDEC3289C3F}" destId="{E58D7875-4DAF-4E9F-B36B-7C08D068F6FE}" srcOrd="12" destOrd="0" presId="urn:microsoft.com/office/officeart/2005/8/layout/list1"/>
    <dgm:cxn modelId="{58CB5E94-5C97-4AA2-AA21-548917A34838}" type="presParOf" srcId="{E58D7875-4DAF-4E9F-B36B-7C08D068F6FE}" destId="{AABC41CE-9343-4DB2-BB4D-AEAADD9A9DCA}" srcOrd="0" destOrd="0" presId="urn:microsoft.com/office/officeart/2005/8/layout/list1"/>
    <dgm:cxn modelId="{15BA0800-2BE0-4BE9-92CB-8C32BD4ED6F2}" type="presParOf" srcId="{E58D7875-4DAF-4E9F-B36B-7C08D068F6FE}" destId="{3F93A577-4C85-4EF9-81B0-887FC5B673AC}" srcOrd="1" destOrd="0" presId="urn:microsoft.com/office/officeart/2005/8/layout/list1"/>
    <dgm:cxn modelId="{1F485EED-A2E6-4E53-A939-F2E9D2B4E686}" type="presParOf" srcId="{4FCC0798-03FE-431F-AB25-CCDEC3289C3F}" destId="{1249BA40-2790-4921-B200-5BD7F72B3587}" srcOrd="13" destOrd="0" presId="urn:microsoft.com/office/officeart/2005/8/layout/list1"/>
    <dgm:cxn modelId="{C55386CE-69AD-43DC-9205-AC06F5BC6A87}" type="presParOf" srcId="{4FCC0798-03FE-431F-AB25-CCDEC3289C3F}" destId="{57B3A4F9-8183-4928-8882-E203FE7419DA}" srcOrd="14" destOrd="0" presId="urn:microsoft.com/office/officeart/2005/8/layout/list1"/>
    <dgm:cxn modelId="{EEADF8A2-8BB5-4254-9066-67B426B5F56B}" type="presParOf" srcId="{4FCC0798-03FE-431F-AB25-CCDEC3289C3F}" destId="{BE9D6BF8-3F21-4612-AD8E-3E55B14D20D7}" srcOrd="15" destOrd="0" presId="urn:microsoft.com/office/officeart/2005/8/layout/list1"/>
    <dgm:cxn modelId="{9BB905AB-8AC1-41E7-9910-C56BCE6339AB}" type="presParOf" srcId="{4FCC0798-03FE-431F-AB25-CCDEC3289C3F}" destId="{849923B5-E242-4BBD-8C68-F9B1BCB66DEA}" srcOrd="16" destOrd="0" presId="urn:microsoft.com/office/officeart/2005/8/layout/list1"/>
    <dgm:cxn modelId="{1E944B0A-2FA8-400D-BBED-8E3B08FCC35D}" type="presParOf" srcId="{849923B5-E242-4BBD-8C68-F9B1BCB66DEA}" destId="{C54F6FEC-3E82-4A42-9F91-A3B9A5103F2A}" srcOrd="0" destOrd="0" presId="urn:microsoft.com/office/officeart/2005/8/layout/list1"/>
    <dgm:cxn modelId="{5EE1B37A-551D-4D86-A325-F4BFF0071844}" type="presParOf" srcId="{849923B5-E242-4BBD-8C68-F9B1BCB66DEA}" destId="{5EDACF31-126B-4C7C-A659-CDBAEF425EE3}" srcOrd="1" destOrd="0" presId="urn:microsoft.com/office/officeart/2005/8/layout/list1"/>
    <dgm:cxn modelId="{03CE70CD-7EBD-4E05-B68B-B63376EB7959}" type="presParOf" srcId="{4FCC0798-03FE-431F-AB25-CCDEC3289C3F}" destId="{7AABD4C5-F968-4F88-8382-D5EDAB8FA2B2}" srcOrd="17" destOrd="0" presId="urn:microsoft.com/office/officeart/2005/8/layout/list1"/>
    <dgm:cxn modelId="{BDBA6A89-A428-43F2-B9E8-8B267544DE16}" type="presParOf" srcId="{4FCC0798-03FE-431F-AB25-CCDEC3289C3F}" destId="{B95D2516-E04E-47B1-857D-9EFBEE1A9FC3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D8AE045-94D7-435B-B3A8-D2D0599E367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E049CC0-0EE7-4340-BB22-97D33A5B3EE2}">
      <dgm:prSet phldrT="[Текст]" custT="1"/>
      <dgm:spPr/>
      <dgm:t>
        <a:bodyPr/>
        <a:lstStyle/>
        <a:p>
          <a:pPr algn="ctr"/>
          <a:r>
            <a:rPr lang="ru-RU" sz="1800" dirty="0" smtClean="0"/>
            <a:t>Мероприятия в отношения источника инфекции:</a:t>
          </a:r>
          <a:endParaRPr lang="ru-RU" sz="1800" dirty="0"/>
        </a:p>
      </dgm:t>
    </dgm:pt>
    <dgm:pt modelId="{0B94B034-28FE-4D70-AA66-9883F0233821}" type="parTrans" cxnId="{DBBC9B7A-4DC3-4EFE-BC16-FC17B1E3FC89}">
      <dgm:prSet/>
      <dgm:spPr/>
      <dgm:t>
        <a:bodyPr/>
        <a:lstStyle/>
        <a:p>
          <a:endParaRPr lang="ru-RU" sz="2000"/>
        </a:p>
      </dgm:t>
    </dgm:pt>
    <dgm:pt modelId="{5932CC5A-4180-4AB1-87C1-C95B5BCE79B3}" type="sibTrans" cxnId="{DBBC9B7A-4DC3-4EFE-BC16-FC17B1E3FC89}">
      <dgm:prSet/>
      <dgm:spPr/>
      <dgm:t>
        <a:bodyPr/>
        <a:lstStyle/>
        <a:p>
          <a:endParaRPr lang="ru-RU" sz="2000"/>
        </a:p>
      </dgm:t>
    </dgm:pt>
    <dgm:pt modelId="{5C5D3102-03BE-4E34-B063-6D6268CBD85F}">
      <dgm:prSet custT="1"/>
      <dgm:spPr/>
      <dgm:t>
        <a:bodyPr/>
        <a:lstStyle/>
        <a:p>
          <a:r>
            <a:rPr lang="ru-RU" sz="1400" dirty="0" smtClean="0">
              <a:solidFill>
                <a:schemeClr val="bg1"/>
              </a:solidFill>
            </a:rPr>
            <a:t>-	изоляция больных в </a:t>
          </a:r>
          <a:r>
            <a:rPr lang="ru-RU" sz="1400" dirty="0" err="1" smtClean="0">
              <a:solidFill>
                <a:schemeClr val="bg1"/>
              </a:solidFill>
            </a:rPr>
            <a:t>боксированные</a:t>
          </a:r>
          <a:r>
            <a:rPr lang="ru-RU" sz="1400" dirty="0" smtClean="0">
              <a:solidFill>
                <a:schemeClr val="bg1"/>
              </a:solidFill>
            </a:rPr>
            <a:t> помещения/палаты инфекционного стационара;</a:t>
          </a:r>
          <a:endParaRPr lang="ru-RU" sz="1400" dirty="0">
            <a:solidFill>
              <a:schemeClr val="bg1"/>
            </a:solidFill>
          </a:endParaRPr>
        </a:p>
      </dgm:t>
    </dgm:pt>
    <dgm:pt modelId="{2A1B02B9-FC47-4673-B0C7-A81B8BDE6CC7}" type="parTrans" cxnId="{E13C4AA7-7A76-438F-B759-4B90038F8501}">
      <dgm:prSet/>
      <dgm:spPr/>
      <dgm:t>
        <a:bodyPr/>
        <a:lstStyle/>
        <a:p>
          <a:endParaRPr lang="ru-RU" sz="2000"/>
        </a:p>
      </dgm:t>
    </dgm:pt>
    <dgm:pt modelId="{827CD667-2517-4288-8862-F9CE4D69BA12}" type="sibTrans" cxnId="{E13C4AA7-7A76-438F-B759-4B90038F8501}">
      <dgm:prSet/>
      <dgm:spPr/>
      <dgm:t>
        <a:bodyPr/>
        <a:lstStyle/>
        <a:p>
          <a:endParaRPr lang="ru-RU" sz="2000"/>
        </a:p>
      </dgm:t>
    </dgm:pt>
    <dgm:pt modelId="{2E58C2D3-D666-4500-B538-465E797510B2}">
      <dgm:prSet custT="1"/>
      <dgm:spPr/>
      <dgm:t>
        <a:bodyPr/>
        <a:lstStyle/>
        <a:p>
          <a:r>
            <a:rPr lang="ru-RU" sz="1400" dirty="0" smtClean="0">
              <a:solidFill>
                <a:schemeClr val="bg1"/>
              </a:solidFill>
            </a:rPr>
            <a:t>-	использование масок у больных, которые должны сменяться каждые 2 часа,</a:t>
          </a:r>
          <a:endParaRPr lang="ru-RU" sz="1400" dirty="0">
            <a:solidFill>
              <a:schemeClr val="bg1"/>
            </a:solidFill>
          </a:endParaRPr>
        </a:p>
      </dgm:t>
    </dgm:pt>
    <dgm:pt modelId="{F50BBE88-C324-44BE-AEDB-1B6AE2455358}" type="parTrans" cxnId="{AF3203C5-104E-4A70-9EB2-64A58F6125D0}">
      <dgm:prSet/>
      <dgm:spPr/>
      <dgm:t>
        <a:bodyPr/>
        <a:lstStyle/>
        <a:p>
          <a:endParaRPr lang="ru-RU" sz="2000"/>
        </a:p>
      </dgm:t>
    </dgm:pt>
    <dgm:pt modelId="{62DD1572-A3FE-45EE-AB96-9C840CC33A0F}" type="sibTrans" cxnId="{AF3203C5-104E-4A70-9EB2-64A58F6125D0}">
      <dgm:prSet/>
      <dgm:spPr/>
      <dgm:t>
        <a:bodyPr/>
        <a:lstStyle/>
        <a:p>
          <a:endParaRPr lang="ru-RU" sz="2000"/>
        </a:p>
      </dgm:t>
    </dgm:pt>
    <dgm:pt modelId="{7C4320FE-9DB1-4752-B42E-A3A29F8CA34F}">
      <dgm:prSet custT="1"/>
      <dgm:spPr/>
      <dgm:t>
        <a:bodyPr/>
        <a:lstStyle/>
        <a:p>
          <a:r>
            <a:rPr lang="ru-RU" sz="1400" dirty="0" smtClean="0">
              <a:solidFill>
                <a:schemeClr val="bg1"/>
              </a:solidFill>
            </a:rPr>
            <a:t>-	транспортировка больных специальным транспортом,</a:t>
          </a:r>
          <a:endParaRPr lang="ru-RU" sz="1400" dirty="0">
            <a:solidFill>
              <a:schemeClr val="bg1"/>
            </a:solidFill>
          </a:endParaRPr>
        </a:p>
      </dgm:t>
    </dgm:pt>
    <dgm:pt modelId="{CFBA19DA-8D8A-42B2-A3AC-AE29EA3CB96E}" type="parTrans" cxnId="{E0D691B7-5344-41A0-BD48-281220DD65B8}">
      <dgm:prSet/>
      <dgm:spPr/>
      <dgm:t>
        <a:bodyPr/>
        <a:lstStyle/>
        <a:p>
          <a:endParaRPr lang="ru-RU" sz="2000"/>
        </a:p>
      </dgm:t>
    </dgm:pt>
    <dgm:pt modelId="{D14AFB86-7477-468F-9BB4-D47A7E83A5ED}" type="sibTrans" cxnId="{E0D691B7-5344-41A0-BD48-281220DD65B8}">
      <dgm:prSet/>
      <dgm:spPr/>
      <dgm:t>
        <a:bodyPr/>
        <a:lstStyle/>
        <a:p>
          <a:endParaRPr lang="ru-RU" sz="2000"/>
        </a:p>
      </dgm:t>
    </dgm:pt>
    <dgm:pt modelId="{36BF7D0B-C5EE-422B-86B8-DBFA3D6181F5}">
      <dgm:prSet custT="1"/>
      <dgm:spPr/>
      <dgm:t>
        <a:bodyPr/>
        <a:lstStyle/>
        <a:p>
          <a:r>
            <a:rPr lang="ru-RU" sz="1400" dirty="0" smtClean="0">
              <a:solidFill>
                <a:schemeClr val="bg1"/>
              </a:solidFill>
            </a:rPr>
            <a:t>-	соблюдение больными кашлевой гигиены,</a:t>
          </a:r>
          <a:endParaRPr lang="ru-RU" sz="1400" dirty="0">
            <a:solidFill>
              <a:schemeClr val="bg1"/>
            </a:solidFill>
          </a:endParaRPr>
        </a:p>
      </dgm:t>
    </dgm:pt>
    <dgm:pt modelId="{B5D97FD9-9BC7-4217-A05D-F5D2488536D1}" type="parTrans" cxnId="{F8E6084F-F69A-46EE-A9ED-3031E8CD1EFE}">
      <dgm:prSet/>
      <dgm:spPr/>
      <dgm:t>
        <a:bodyPr/>
        <a:lstStyle/>
        <a:p>
          <a:endParaRPr lang="ru-RU" sz="2000"/>
        </a:p>
      </dgm:t>
    </dgm:pt>
    <dgm:pt modelId="{F004D7EA-723B-44A0-8DCD-EE0A850DB4F8}" type="sibTrans" cxnId="{F8E6084F-F69A-46EE-A9ED-3031E8CD1EFE}">
      <dgm:prSet/>
      <dgm:spPr/>
      <dgm:t>
        <a:bodyPr/>
        <a:lstStyle/>
        <a:p>
          <a:endParaRPr lang="ru-RU" sz="2000"/>
        </a:p>
      </dgm:t>
    </dgm:pt>
    <dgm:pt modelId="{913E87B8-20E0-42CF-8209-24CAA942AFED}">
      <dgm:prSet custT="1"/>
      <dgm:spPr/>
      <dgm:t>
        <a:bodyPr/>
        <a:lstStyle/>
        <a:p>
          <a:r>
            <a:rPr lang="ru-RU" sz="1400" dirty="0" smtClean="0">
              <a:solidFill>
                <a:schemeClr val="bg1"/>
              </a:solidFill>
            </a:rPr>
            <a:t>-	использование одноразового медицинского инструментария. </a:t>
          </a:r>
          <a:endParaRPr lang="ru-RU" sz="1400" dirty="0">
            <a:solidFill>
              <a:schemeClr val="bg1"/>
            </a:solidFill>
          </a:endParaRPr>
        </a:p>
      </dgm:t>
    </dgm:pt>
    <dgm:pt modelId="{2908CDD5-A6A6-402F-93F6-BD17B3C51BA0}" type="parTrans" cxnId="{538A7797-B06E-4883-A89D-7BE62E4AA5A4}">
      <dgm:prSet/>
      <dgm:spPr/>
      <dgm:t>
        <a:bodyPr/>
        <a:lstStyle/>
        <a:p>
          <a:endParaRPr lang="ru-RU" sz="2000"/>
        </a:p>
      </dgm:t>
    </dgm:pt>
    <dgm:pt modelId="{386F2AD9-C0B0-4D68-9E43-8C160BD4C03E}" type="sibTrans" cxnId="{538A7797-B06E-4883-A89D-7BE62E4AA5A4}">
      <dgm:prSet/>
      <dgm:spPr/>
      <dgm:t>
        <a:bodyPr/>
        <a:lstStyle/>
        <a:p>
          <a:endParaRPr lang="ru-RU" sz="2000"/>
        </a:p>
      </dgm:t>
    </dgm:pt>
    <dgm:pt modelId="{B72640BA-12F0-4BE5-82F1-93BFACBFA8C5}">
      <dgm:prSet custT="1"/>
      <dgm:spPr/>
      <dgm:t>
        <a:bodyPr/>
        <a:lstStyle/>
        <a:p>
          <a:r>
            <a:rPr lang="ru-RU" sz="1400" dirty="0" smtClean="0">
              <a:solidFill>
                <a:schemeClr val="bg1"/>
              </a:solidFill>
            </a:rPr>
            <a:t>-	мытье рук,</a:t>
          </a:r>
          <a:endParaRPr lang="ru-RU" sz="1400" dirty="0">
            <a:solidFill>
              <a:schemeClr val="bg1"/>
            </a:solidFill>
          </a:endParaRPr>
        </a:p>
      </dgm:t>
    </dgm:pt>
    <dgm:pt modelId="{0453D307-B655-42AF-8D85-CDEA4DC06056}" type="parTrans" cxnId="{9146E1F4-7963-4B9B-B286-A353325B0E37}">
      <dgm:prSet/>
      <dgm:spPr/>
      <dgm:t>
        <a:bodyPr/>
        <a:lstStyle/>
        <a:p>
          <a:endParaRPr lang="ru-RU" sz="2000"/>
        </a:p>
      </dgm:t>
    </dgm:pt>
    <dgm:pt modelId="{C8C196CD-F5D2-48A0-B4EE-41979C2568CA}" type="sibTrans" cxnId="{9146E1F4-7963-4B9B-B286-A353325B0E37}">
      <dgm:prSet/>
      <dgm:spPr/>
      <dgm:t>
        <a:bodyPr/>
        <a:lstStyle/>
        <a:p>
          <a:endParaRPr lang="ru-RU" sz="2000"/>
        </a:p>
      </dgm:t>
    </dgm:pt>
    <dgm:pt modelId="{D17C7150-A0DD-4860-BC4C-35600BE0698F}">
      <dgm:prSet custT="1"/>
      <dgm:spPr/>
      <dgm:t>
        <a:bodyPr/>
        <a:lstStyle/>
        <a:p>
          <a:r>
            <a:rPr lang="ru-RU" sz="1400" dirty="0" smtClean="0">
              <a:solidFill>
                <a:schemeClr val="bg1"/>
              </a:solidFill>
            </a:rPr>
            <a:t>-	использование медицинских масок,</a:t>
          </a:r>
          <a:endParaRPr lang="ru-RU" sz="1400" dirty="0">
            <a:solidFill>
              <a:schemeClr val="bg1"/>
            </a:solidFill>
          </a:endParaRPr>
        </a:p>
      </dgm:t>
    </dgm:pt>
    <dgm:pt modelId="{66A9A595-A395-4E23-B44B-69C26DF89912}" type="parTrans" cxnId="{4D21D085-6454-409B-86C4-ECD0C3607AAA}">
      <dgm:prSet/>
      <dgm:spPr/>
      <dgm:t>
        <a:bodyPr/>
        <a:lstStyle/>
        <a:p>
          <a:endParaRPr lang="ru-RU" sz="2000"/>
        </a:p>
      </dgm:t>
    </dgm:pt>
    <dgm:pt modelId="{65959742-E372-4732-A038-AF88E4B2EE78}" type="sibTrans" cxnId="{4D21D085-6454-409B-86C4-ECD0C3607AAA}">
      <dgm:prSet/>
      <dgm:spPr/>
      <dgm:t>
        <a:bodyPr/>
        <a:lstStyle/>
        <a:p>
          <a:endParaRPr lang="ru-RU" sz="2000"/>
        </a:p>
      </dgm:t>
    </dgm:pt>
    <dgm:pt modelId="{6E3FF822-C996-4093-B2B2-9E9299D1E6DD}">
      <dgm:prSet custT="1"/>
      <dgm:spPr/>
      <dgm:t>
        <a:bodyPr/>
        <a:lstStyle/>
        <a:p>
          <a:r>
            <a:rPr lang="ru-RU" sz="1400" dirty="0" smtClean="0">
              <a:solidFill>
                <a:schemeClr val="bg1"/>
              </a:solidFill>
            </a:rPr>
            <a:t>-	использование спецодежды для медработников,</a:t>
          </a:r>
          <a:endParaRPr lang="ru-RU" sz="1400" dirty="0">
            <a:solidFill>
              <a:schemeClr val="bg1"/>
            </a:solidFill>
          </a:endParaRPr>
        </a:p>
      </dgm:t>
    </dgm:pt>
    <dgm:pt modelId="{45BB62CB-349B-4F0E-85E3-78EAD41FD145}" type="parTrans" cxnId="{78412D04-B2FF-4E68-AE87-BFBC6B06EA2D}">
      <dgm:prSet/>
      <dgm:spPr/>
      <dgm:t>
        <a:bodyPr/>
        <a:lstStyle/>
        <a:p>
          <a:endParaRPr lang="ru-RU" sz="2000"/>
        </a:p>
      </dgm:t>
    </dgm:pt>
    <dgm:pt modelId="{5BD09352-7AF7-4CD0-91A5-7299C96128E9}" type="sibTrans" cxnId="{78412D04-B2FF-4E68-AE87-BFBC6B06EA2D}">
      <dgm:prSet/>
      <dgm:spPr/>
      <dgm:t>
        <a:bodyPr/>
        <a:lstStyle/>
        <a:p>
          <a:endParaRPr lang="ru-RU" sz="2000"/>
        </a:p>
      </dgm:t>
    </dgm:pt>
    <dgm:pt modelId="{7174ACF2-1E6A-497D-ACF7-78BF784DC47C}">
      <dgm:prSet custT="1"/>
      <dgm:spPr/>
      <dgm:t>
        <a:bodyPr/>
        <a:lstStyle/>
        <a:p>
          <a:r>
            <a:rPr lang="ru-RU" sz="1400" dirty="0" smtClean="0">
              <a:solidFill>
                <a:schemeClr val="bg1"/>
              </a:solidFill>
            </a:rPr>
            <a:t>-	проведение дезинфекционных мероприятий,</a:t>
          </a:r>
          <a:endParaRPr lang="ru-RU" sz="1400" dirty="0">
            <a:solidFill>
              <a:schemeClr val="bg1"/>
            </a:solidFill>
          </a:endParaRPr>
        </a:p>
      </dgm:t>
    </dgm:pt>
    <dgm:pt modelId="{93183D98-6B59-4B50-BB72-4C7AFEDD5965}" type="parTrans" cxnId="{66E1753C-F7F0-4464-91BE-F1D4D10BE72B}">
      <dgm:prSet/>
      <dgm:spPr/>
      <dgm:t>
        <a:bodyPr/>
        <a:lstStyle/>
        <a:p>
          <a:endParaRPr lang="ru-RU" sz="2000"/>
        </a:p>
      </dgm:t>
    </dgm:pt>
    <dgm:pt modelId="{F774FE20-858E-41C0-B3A3-D585DE9F18CC}" type="sibTrans" cxnId="{66E1753C-F7F0-4464-91BE-F1D4D10BE72B}">
      <dgm:prSet/>
      <dgm:spPr/>
      <dgm:t>
        <a:bodyPr/>
        <a:lstStyle/>
        <a:p>
          <a:endParaRPr lang="ru-RU" sz="2000"/>
        </a:p>
      </dgm:t>
    </dgm:pt>
    <dgm:pt modelId="{8BB2C8F6-BC1B-4186-9126-57274720D0A4}">
      <dgm:prSet custT="1"/>
      <dgm:spPr/>
      <dgm:t>
        <a:bodyPr/>
        <a:lstStyle/>
        <a:p>
          <a:r>
            <a:rPr lang="ru-RU" sz="1400" dirty="0" smtClean="0">
              <a:solidFill>
                <a:schemeClr val="bg1"/>
              </a:solidFill>
            </a:rPr>
            <a:t>-	обеспечение обеззараживания воздуха,</a:t>
          </a:r>
          <a:endParaRPr lang="ru-RU" sz="1400" dirty="0">
            <a:solidFill>
              <a:schemeClr val="bg1"/>
            </a:solidFill>
          </a:endParaRPr>
        </a:p>
      </dgm:t>
    </dgm:pt>
    <dgm:pt modelId="{15FFEB74-3904-4E1E-B0C7-DB6FD51BBD99}" type="parTrans" cxnId="{BBDD69A0-00B0-4345-9744-40B4B02418A6}">
      <dgm:prSet/>
      <dgm:spPr/>
      <dgm:t>
        <a:bodyPr/>
        <a:lstStyle/>
        <a:p>
          <a:endParaRPr lang="ru-RU" sz="2000"/>
        </a:p>
      </dgm:t>
    </dgm:pt>
    <dgm:pt modelId="{C94A969F-A3DE-4E8B-8E8F-FE0CEEFD30F3}" type="sibTrans" cxnId="{BBDD69A0-00B0-4345-9744-40B4B02418A6}">
      <dgm:prSet/>
      <dgm:spPr/>
      <dgm:t>
        <a:bodyPr/>
        <a:lstStyle/>
        <a:p>
          <a:endParaRPr lang="ru-RU" sz="2000"/>
        </a:p>
      </dgm:t>
    </dgm:pt>
    <dgm:pt modelId="{4B6D30C9-BF06-4D6B-8530-6EB107653018}">
      <dgm:prSet custT="1"/>
      <dgm:spPr/>
      <dgm:t>
        <a:bodyPr/>
        <a:lstStyle/>
        <a:p>
          <a:r>
            <a:rPr lang="ru-RU" sz="1400" dirty="0" smtClean="0">
              <a:solidFill>
                <a:schemeClr val="bg1"/>
              </a:solidFill>
            </a:rPr>
            <a:t>-	утилизация отходов класса В.</a:t>
          </a:r>
          <a:endParaRPr lang="ru-RU" sz="1400" dirty="0">
            <a:solidFill>
              <a:schemeClr val="bg1"/>
            </a:solidFill>
          </a:endParaRPr>
        </a:p>
      </dgm:t>
    </dgm:pt>
    <dgm:pt modelId="{28033D9B-7ABA-471D-9806-B03CC793E4AB}" type="parTrans" cxnId="{41639853-491B-49AE-BB4B-C093215D0676}">
      <dgm:prSet/>
      <dgm:spPr/>
      <dgm:t>
        <a:bodyPr/>
        <a:lstStyle/>
        <a:p>
          <a:endParaRPr lang="ru-RU" sz="2000"/>
        </a:p>
      </dgm:t>
    </dgm:pt>
    <dgm:pt modelId="{F197EDA8-6F7E-43B3-8DC7-6D376A8B18FE}" type="sibTrans" cxnId="{41639853-491B-49AE-BB4B-C093215D0676}">
      <dgm:prSet/>
      <dgm:spPr/>
      <dgm:t>
        <a:bodyPr/>
        <a:lstStyle/>
        <a:p>
          <a:endParaRPr lang="ru-RU" sz="2000"/>
        </a:p>
      </dgm:t>
    </dgm:pt>
    <dgm:pt modelId="{87D5FC9A-1770-4B9D-B991-B61E524048D9}">
      <dgm:prSet custT="1"/>
      <dgm:spPr/>
      <dgm:t>
        <a:bodyPr/>
        <a:lstStyle/>
        <a:p>
          <a:pPr algn="ctr"/>
          <a:r>
            <a:rPr lang="ru-RU" sz="1800" dirty="0" smtClean="0"/>
            <a:t>Мероприятия, направленные на механизм передачи возбудителя инфекции:</a:t>
          </a:r>
          <a:endParaRPr lang="ru-RU" sz="2400" dirty="0"/>
        </a:p>
      </dgm:t>
    </dgm:pt>
    <dgm:pt modelId="{82C87169-7BE4-4CEC-BBF0-F6096EF0EC39}" type="parTrans" cxnId="{3AB49C03-B58C-481F-971C-E98D8591DD75}">
      <dgm:prSet/>
      <dgm:spPr/>
      <dgm:t>
        <a:bodyPr/>
        <a:lstStyle/>
        <a:p>
          <a:endParaRPr lang="ru-RU" sz="2000"/>
        </a:p>
      </dgm:t>
    </dgm:pt>
    <dgm:pt modelId="{74093F89-B24C-4CA4-ABDC-2AB305D5B07F}" type="sibTrans" cxnId="{3AB49C03-B58C-481F-971C-E98D8591DD75}">
      <dgm:prSet/>
      <dgm:spPr/>
      <dgm:t>
        <a:bodyPr/>
        <a:lstStyle/>
        <a:p>
          <a:endParaRPr lang="ru-RU" sz="2000"/>
        </a:p>
      </dgm:t>
    </dgm:pt>
    <dgm:pt modelId="{EC8ED385-1CFA-40D3-95FE-86992981B44A}" type="pres">
      <dgm:prSet presAssocID="{2D8AE045-94D7-435B-B3A8-D2D0599E367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021A07-A902-4D2B-BB54-B11186C0D31B}" type="pres">
      <dgm:prSet presAssocID="{BE049CC0-0EE7-4340-BB22-97D33A5B3EE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2BBF00-1105-4D48-AD8E-99291F4DC06E}" type="pres">
      <dgm:prSet presAssocID="{BE049CC0-0EE7-4340-BB22-97D33A5B3EE2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7B724E-C606-44AE-9337-BBE5A16E5109}" type="pres">
      <dgm:prSet presAssocID="{87D5FC9A-1770-4B9D-B991-B61E524048D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684125-2815-4A11-82D2-201FCB4D688C}" type="pres">
      <dgm:prSet presAssocID="{87D5FC9A-1770-4B9D-B991-B61E524048D9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5DA71F8-58E6-4D66-AF1C-6C6058E61828}" type="presOf" srcId="{913E87B8-20E0-42CF-8209-24CAA942AFED}" destId="{742BBF00-1105-4D48-AD8E-99291F4DC06E}" srcOrd="0" destOrd="4" presId="urn:microsoft.com/office/officeart/2005/8/layout/vList2"/>
    <dgm:cxn modelId="{99828DD6-3E2F-4F72-864F-58A917C64537}" type="presOf" srcId="{8BB2C8F6-BC1B-4186-9126-57274720D0A4}" destId="{2F684125-2815-4A11-82D2-201FCB4D688C}" srcOrd="0" destOrd="4" presId="urn:microsoft.com/office/officeart/2005/8/layout/vList2"/>
    <dgm:cxn modelId="{11A9B020-8713-4B21-A4D8-0BBAA65AF5A1}" type="presOf" srcId="{B72640BA-12F0-4BE5-82F1-93BFACBFA8C5}" destId="{2F684125-2815-4A11-82D2-201FCB4D688C}" srcOrd="0" destOrd="0" presId="urn:microsoft.com/office/officeart/2005/8/layout/vList2"/>
    <dgm:cxn modelId="{7B9E91DA-1FDF-4A35-B602-A3B5DFBA954E}" type="presOf" srcId="{6E3FF822-C996-4093-B2B2-9E9299D1E6DD}" destId="{2F684125-2815-4A11-82D2-201FCB4D688C}" srcOrd="0" destOrd="2" presId="urn:microsoft.com/office/officeart/2005/8/layout/vList2"/>
    <dgm:cxn modelId="{4D21D085-6454-409B-86C4-ECD0C3607AAA}" srcId="{87D5FC9A-1770-4B9D-B991-B61E524048D9}" destId="{D17C7150-A0DD-4860-BC4C-35600BE0698F}" srcOrd="1" destOrd="0" parTransId="{66A9A595-A395-4E23-B44B-69C26DF89912}" sibTransId="{65959742-E372-4732-A038-AF88E4B2EE78}"/>
    <dgm:cxn modelId="{E13C4AA7-7A76-438F-B759-4B90038F8501}" srcId="{BE049CC0-0EE7-4340-BB22-97D33A5B3EE2}" destId="{5C5D3102-03BE-4E34-B063-6D6268CBD85F}" srcOrd="0" destOrd="0" parTransId="{2A1B02B9-FC47-4673-B0C7-A81B8BDE6CC7}" sibTransId="{827CD667-2517-4288-8862-F9CE4D69BA12}"/>
    <dgm:cxn modelId="{3B70FF9A-A737-4110-85E6-9544F51CB1CF}" type="presOf" srcId="{2E58C2D3-D666-4500-B538-465E797510B2}" destId="{742BBF00-1105-4D48-AD8E-99291F4DC06E}" srcOrd="0" destOrd="1" presId="urn:microsoft.com/office/officeart/2005/8/layout/vList2"/>
    <dgm:cxn modelId="{B1E4C5DA-4878-4EAE-BD7D-01256FEE5560}" type="presOf" srcId="{7174ACF2-1E6A-497D-ACF7-78BF784DC47C}" destId="{2F684125-2815-4A11-82D2-201FCB4D688C}" srcOrd="0" destOrd="3" presId="urn:microsoft.com/office/officeart/2005/8/layout/vList2"/>
    <dgm:cxn modelId="{EB923145-E157-4034-9009-1297F54AB01A}" type="presOf" srcId="{2D8AE045-94D7-435B-B3A8-D2D0599E3677}" destId="{EC8ED385-1CFA-40D3-95FE-86992981B44A}" srcOrd="0" destOrd="0" presId="urn:microsoft.com/office/officeart/2005/8/layout/vList2"/>
    <dgm:cxn modelId="{B9DDBEFE-81D2-4052-95AA-2AF85D174ED7}" type="presOf" srcId="{36BF7D0B-C5EE-422B-86B8-DBFA3D6181F5}" destId="{742BBF00-1105-4D48-AD8E-99291F4DC06E}" srcOrd="0" destOrd="3" presId="urn:microsoft.com/office/officeart/2005/8/layout/vList2"/>
    <dgm:cxn modelId="{2BCA324B-EA12-4C45-B8FB-C86A372F3A0E}" type="presOf" srcId="{87D5FC9A-1770-4B9D-B991-B61E524048D9}" destId="{EA7B724E-C606-44AE-9337-BBE5A16E5109}" srcOrd="0" destOrd="0" presId="urn:microsoft.com/office/officeart/2005/8/layout/vList2"/>
    <dgm:cxn modelId="{DBBC9B7A-4DC3-4EFE-BC16-FC17B1E3FC89}" srcId="{2D8AE045-94D7-435B-B3A8-D2D0599E3677}" destId="{BE049CC0-0EE7-4340-BB22-97D33A5B3EE2}" srcOrd="0" destOrd="0" parTransId="{0B94B034-28FE-4D70-AA66-9883F0233821}" sibTransId="{5932CC5A-4180-4AB1-87C1-C95B5BCE79B3}"/>
    <dgm:cxn modelId="{538A7797-B06E-4883-A89D-7BE62E4AA5A4}" srcId="{BE049CC0-0EE7-4340-BB22-97D33A5B3EE2}" destId="{913E87B8-20E0-42CF-8209-24CAA942AFED}" srcOrd="4" destOrd="0" parTransId="{2908CDD5-A6A6-402F-93F6-BD17B3C51BA0}" sibTransId="{386F2AD9-C0B0-4D68-9E43-8C160BD4C03E}"/>
    <dgm:cxn modelId="{4CBE7665-A658-421C-BBEB-6B9EF6EF0A86}" type="presOf" srcId="{7C4320FE-9DB1-4752-B42E-A3A29F8CA34F}" destId="{742BBF00-1105-4D48-AD8E-99291F4DC06E}" srcOrd="0" destOrd="2" presId="urn:microsoft.com/office/officeart/2005/8/layout/vList2"/>
    <dgm:cxn modelId="{EBE3EF61-E58A-4F6B-9AEA-C66903448DD7}" type="presOf" srcId="{D17C7150-A0DD-4860-BC4C-35600BE0698F}" destId="{2F684125-2815-4A11-82D2-201FCB4D688C}" srcOrd="0" destOrd="1" presId="urn:microsoft.com/office/officeart/2005/8/layout/vList2"/>
    <dgm:cxn modelId="{AF3203C5-104E-4A70-9EB2-64A58F6125D0}" srcId="{BE049CC0-0EE7-4340-BB22-97D33A5B3EE2}" destId="{2E58C2D3-D666-4500-B538-465E797510B2}" srcOrd="1" destOrd="0" parTransId="{F50BBE88-C324-44BE-AEDB-1B6AE2455358}" sibTransId="{62DD1572-A3FE-45EE-AB96-9C840CC33A0F}"/>
    <dgm:cxn modelId="{BBDD69A0-00B0-4345-9744-40B4B02418A6}" srcId="{87D5FC9A-1770-4B9D-B991-B61E524048D9}" destId="{8BB2C8F6-BC1B-4186-9126-57274720D0A4}" srcOrd="4" destOrd="0" parTransId="{15FFEB74-3904-4E1E-B0C7-DB6FD51BBD99}" sibTransId="{C94A969F-A3DE-4E8B-8E8F-FE0CEEFD30F3}"/>
    <dgm:cxn modelId="{78412D04-B2FF-4E68-AE87-BFBC6B06EA2D}" srcId="{87D5FC9A-1770-4B9D-B991-B61E524048D9}" destId="{6E3FF822-C996-4093-B2B2-9E9299D1E6DD}" srcOrd="2" destOrd="0" parTransId="{45BB62CB-349B-4F0E-85E3-78EAD41FD145}" sibTransId="{5BD09352-7AF7-4CD0-91A5-7299C96128E9}"/>
    <dgm:cxn modelId="{F8E6084F-F69A-46EE-A9ED-3031E8CD1EFE}" srcId="{BE049CC0-0EE7-4340-BB22-97D33A5B3EE2}" destId="{36BF7D0B-C5EE-422B-86B8-DBFA3D6181F5}" srcOrd="3" destOrd="0" parTransId="{B5D97FD9-9BC7-4217-A05D-F5D2488536D1}" sibTransId="{F004D7EA-723B-44A0-8DCD-EE0A850DB4F8}"/>
    <dgm:cxn modelId="{E0D691B7-5344-41A0-BD48-281220DD65B8}" srcId="{BE049CC0-0EE7-4340-BB22-97D33A5B3EE2}" destId="{7C4320FE-9DB1-4752-B42E-A3A29F8CA34F}" srcOrd="2" destOrd="0" parTransId="{CFBA19DA-8D8A-42B2-A3AC-AE29EA3CB96E}" sibTransId="{D14AFB86-7477-468F-9BB4-D47A7E83A5ED}"/>
    <dgm:cxn modelId="{EA02527D-B6AD-4816-AF76-E46B7BA88C50}" type="presOf" srcId="{BE049CC0-0EE7-4340-BB22-97D33A5B3EE2}" destId="{0D021A07-A902-4D2B-BB54-B11186C0D31B}" srcOrd="0" destOrd="0" presId="urn:microsoft.com/office/officeart/2005/8/layout/vList2"/>
    <dgm:cxn modelId="{9146E1F4-7963-4B9B-B286-A353325B0E37}" srcId="{87D5FC9A-1770-4B9D-B991-B61E524048D9}" destId="{B72640BA-12F0-4BE5-82F1-93BFACBFA8C5}" srcOrd="0" destOrd="0" parTransId="{0453D307-B655-42AF-8D85-CDEA4DC06056}" sibTransId="{C8C196CD-F5D2-48A0-B4EE-41979C2568CA}"/>
    <dgm:cxn modelId="{3AB49C03-B58C-481F-971C-E98D8591DD75}" srcId="{2D8AE045-94D7-435B-B3A8-D2D0599E3677}" destId="{87D5FC9A-1770-4B9D-B991-B61E524048D9}" srcOrd="1" destOrd="0" parTransId="{82C87169-7BE4-4CEC-BBF0-F6096EF0EC39}" sibTransId="{74093F89-B24C-4CA4-ABDC-2AB305D5B07F}"/>
    <dgm:cxn modelId="{A37E0240-44A1-4C5D-ADBE-88D12A89E485}" type="presOf" srcId="{4B6D30C9-BF06-4D6B-8530-6EB107653018}" destId="{2F684125-2815-4A11-82D2-201FCB4D688C}" srcOrd="0" destOrd="5" presId="urn:microsoft.com/office/officeart/2005/8/layout/vList2"/>
    <dgm:cxn modelId="{66E1753C-F7F0-4464-91BE-F1D4D10BE72B}" srcId="{87D5FC9A-1770-4B9D-B991-B61E524048D9}" destId="{7174ACF2-1E6A-497D-ACF7-78BF784DC47C}" srcOrd="3" destOrd="0" parTransId="{93183D98-6B59-4B50-BB72-4C7AFEDD5965}" sibTransId="{F774FE20-858E-41C0-B3A3-D585DE9F18CC}"/>
    <dgm:cxn modelId="{C455C1EB-F283-44C6-B47B-D93F3F4746D9}" type="presOf" srcId="{5C5D3102-03BE-4E34-B063-6D6268CBD85F}" destId="{742BBF00-1105-4D48-AD8E-99291F4DC06E}" srcOrd="0" destOrd="0" presId="urn:microsoft.com/office/officeart/2005/8/layout/vList2"/>
    <dgm:cxn modelId="{41639853-491B-49AE-BB4B-C093215D0676}" srcId="{87D5FC9A-1770-4B9D-B991-B61E524048D9}" destId="{4B6D30C9-BF06-4D6B-8530-6EB107653018}" srcOrd="5" destOrd="0" parTransId="{28033D9B-7ABA-471D-9806-B03CC793E4AB}" sibTransId="{F197EDA8-6F7E-43B3-8DC7-6D376A8B18FE}"/>
    <dgm:cxn modelId="{FFA8E8B1-CA49-40F6-B777-FABAAC3ACBEA}" type="presParOf" srcId="{EC8ED385-1CFA-40D3-95FE-86992981B44A}" destId="{0D021A07-A902-4D2B-BB54-B11186C0D31B}" srcOrd="0" destOrd="0" presId="urn:microsoft.com/office/officeart/2005/8/layout/vList2"/>
    <dgm:cxn modelId="{1C533C15-3D2B-402C-B5B8-DF324CC61A64}" type="presParOf" srcId="{EC8ED385-1CFA-40D3-95FE-86992981B44A}" destId="{742BBF00-1105-4D48-AD8E-99291F4DC06E}" srcOrd="1" destOrd="0" presId="urn:microsoft.com/office/officeart/2005/8/layout/vList2"/>
    <dgm:cxn modelId="{5486834C-648A-4F16-BFAD-075670A6019C}" type="presParOf" srcId="{EC8ED385-1CFA-40D3-95FE-86992981B44A}" destId="{EA7B724E-C606-44AE-9337-BBE5A16E5109}" srcOrd="2" destOrd="0" presId="urn:microsoft.com/office/officeart/2005/8/layout/vList2"/>
    <dgm:cxn modelId="{5A249339-843E-4E3B-9422-B2A800389B3D}" type="presParOf" srcId="{EC8ED385-1CFA-40D3-95FE-86992981B44A}" destId="{2F684125-2815-4A11-82D2-201FCB4D688C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F7250B2-BB08-4639-98A9-B4F87C0868D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2E0F065-4AD5-44E7-A855-5C9986AAE6E3}">
      <dgm:prSet phldrT="[Текст]"/>
      <dgm:spPr/>
      <dgm:t>
        <a:bodyPr/>
        <a:lstStyle/>
        <a:p>
          <a:pPr algn="ctr"/>
          <a:r>
            <a:rPr lang="ru-RU" dirty="0" smtClean="0"/>
            <a:t>Мероприятия, направленные на восприимчивый контингент:</a:t>
          </a:r>
        </a:p>
      </dgm:t>
    </dgm:pt>
    <dgm:pt modelId="{4B7BFB62-C682-4257-86D6-A605AE587AA7}" type="parTrans" cxnId="{2DAEC8B0-E251-4924-B938-EA9B461FC0B7}">
      <dgm:prSet/>
      <dgm:spPr/>
      <dgm:t>
        <a:bodyPr/>
        <a:lstStyle/>
        <a:p>
          <a:endParaRPr lang="ru-RU"/>
        </a:p>
      </dgm:t>
    </dgm:pt>
    <dgm:pt modelId="{ED012586-38B7-4E47-B3B2-EFB22A8A1F14}" type="sibTrans" cxnId="{2DAEC8B0-E251-4924-B938-EA9B461FC0B7}">
      <dgm:prSet/>
      <dgm:spPr/>
      <dgm:t>
        <a:bodyPr/>
        <a:lstStyle/>
        <a:p>
          <a:endParaRPr lang="ru-RU"/>
        </a:p>
      </dgm:t>
    </dgm:pt>
    <dgm:pt modelId="{0774247A-BBD8-440C-8CE7-A0D3E2F6C648}">
      <dgm:prSet phldrT="[Текст]"/>
      <dgm:spPr/>
      <dgm:t>
        <a:bodyPr/>
        <a:lstStyle/>
        <a:p>
          <a:r>
            <a:rPr lang="ru-RU" u="none" dirty="0" err="1" smtClean="0"/>
            <a:t>Элиминационная</a:t>
          </a:r>
          <a:r>
            <a:rPr lang="ru-RU" u="none" dirty="0" smtClean="0"/>
            <a:t> терапия, представляющая собой орошение слизистой оболочки полости носа изотоническим раствором хлорида натрия, обеспечивает снижение числа как вирусных, так бактериальных возбудителей инфекционных заболеваний, и может быть рекомендована для неспецифической профилактики.</a:t>
          </a:r>
        </a:p>
      </dgm:t>
    </dgm:pt>
    <dgm:pt modelId="{A7255CA7-452C-42AC-8A20-40C37415A803}" type="parTrans" cxnId="{31D3D671-6DC1-47DA-B448-7C76F52FCBD4}">
      <dgm:prSet/>
      <dgm:spPr/>
      <dgm:t>
        <a:bodyPr/>
        <a:lstStyle/>
        <a:p>
          <a:endParaRPr lang="ru-RU"/>
        </a:p>
      </dgm:t>
    </dgm:pt>
    <dgm:pt modelId="{6CA4C088-69C6-4996-A642-40030C2A4412}" type="sibTrans" cxnId="{31D3D671-6DC1-47DA-B448-7C76F52FCBD4}">
      <dgm:prSet/>
      <dgm:spPr/>
      <dgm:t>
        <a:bodyPr/>
        <a:lstStyle/>
        <a:p>
          <a:endParaRPr lang="ru-RU"/>
        </a:p>
      </dgm:t>
    </dgm:pt>
    <dgm:pt modelId="{76248542-57CB-4A1D-9411-229FEC83482F}">
      <dgm:prSet phldrT="[Текст]"/>
      <dgm:spPr/>
      <dgm:t>
        <a:bodyPr/>
        <a:lstStyle/>
        <a:p>
          <a:r>
            <a:rPr lang="ru-RU" u="none" dirty="0" smtClean="0"/>
            <a:t>Использование лекарственных средств для местного применения, обладающих барьерными функциями. </a:t>
          </a:r>
        </a:p>
      </dgm:t>
    </dgm:pt>
    <dgm:pt modelId="{6199E441-0553-4A59-BD8B-119425D10BBC}" type="parTrans" cxnId="{F1944782-D2E5-41E7-A3CB-18364409BAFD}">
      <dgm:prSet/>
      <dgm:spPr/>
      <dgm:t>
        <a:bodyPr/>
        <a:lstStyle/>
        <a:p>
          <a:endParaRPr lang="ru-RU"/>
        </a:p>
      </dgm:t>
    </dgm:pt>
    <dgm:pt modelId="{E39F9ED5-6102-43A2-82E4-0E4B0A800FA6}" type="sibTrans" cxnId="{F1944782-D2E5-41E7-A3CB-18364409BAFD}">
      <dgm:prSet/>
      <dgm:spPr/>
      <dgm:t>
        <a:bodyPr/>
        <a:lstStyle/>
        <a:p>
          <a:endParaRPr lang="ru-RU"/>
        </a:p>
      </dgm:t>
    </dgm:pt>
    <dgm:pt modelId="{DDF08AC9-F30E-479C-9B35-5C25722CB32F}">
      <dgm:prSet phldrT="[Текст]"/>
      <dgm:spPr/>
      <dgm:t>
        <a:bodyPr/>
        <a:lstStyle/>
        <a:p>
          <a:r>
            <a:rPr lang="ru-RU" u="none" dirty="0" smtClean="0"/>
            <a:t>Своевременное обращение в лечебные учреждения за медицинской помощью в случае появления симптомов острой респираторной инфекции является одним из ключевых факторов профилактики осложнений.</a:t>
          </a:r>
          <a:endParaRPr lang="ru-RU" dirty="0"/>
        </a:p>
      </dgm:t>
    </dgm:pt>
    <dgm:pt modelId="{ECFDD24E-C982-44CF-B885-20A45CEEA409}" type="parTrans" cxnId="{BE99B31B-8DB8-4510-A66F-1115B8CC8685}">
      <dgm:prSet/>
      <dgm:spPr/>
      <dgm:t>
        <a:bodyPr/>
        <a:lstStyle/>
        <a:p>
          <a:endParaRPr lang="ru-RU"/>
        </a:p>
      </dgm:t>
    </dgm:pt>
    <dgm:pt modelId="{F0C1E90E-604D-4143-923A-9BB5E201F9E5}" type="sibTrans" cxnId="{BE99B31B-8DB8-4510-A66F-1115B8CC8685}">
      <dgm:prSet/>
      <dgm:spPr/>
      <dgm:t>
        <a:bodyPr/>
        <a:lstStyle/>
        <a:p>
          <a:endParaRPr lang="ru-RU"/>
        </a:p>
      </dgm:t>
    </dgm:pt>
    <dgm:pt modelId="{90E8E6CF-A894-45BC-902C-99391DDFD745}">
      <dgm:prSet phldrT="[Текст]"/>
      <dgm:spPr/>
      <dgm:t>
        <a:bodyPr/>
        <a:lstStyle/>
        <a:p>
          <a:endParaRPr lang="ru-RU" u="none" dirty="0" smtClean="0"/>
        </a:p>
      </dgm:t>
    </dgm:pt>
    <dgm:pt modelId="{7CC6BDC4-F860-45EB-AC22-1BACBDF0967C}" type="parTrans" cxnId="{8D10D96B-E109-45A2-8359-27122141DB6A}">
      <dgm:prSet/>
      <dgm:spPr/>
      <dgm:t>
        <a:bodyPr/>
        <a:lstStyle/>
        <a:p>
          <a:endParaRPr lang="ru-RU"/>
        </a:p>
      </dgm:t>
    </dgm:pt>
    <dgm:pt modelId="{DF6F33E3-6CC4-423E-8AEA-0A2E47855B5E}" type="sibTrans" cxnId="{8D10D96B-E109-45A2-8359-27122141DB6A}">
      <dgm:prSet/>
      <dgm:spPr/>
      <dgm:t>
        <a:bodyPr/>
        <a:lstStyle/>
        <a:p>
          <a:endParaRPr lang="ru-RU"/>
        </a:p>
      </dgm:t>
    </dgm:pt>
    <dgm:pt modelId="{CDA32C54-66D6-41B7-8F25-9A0D37BF0FE3}">
      <dgm:prSet phldrT="[Текст]"/>
      <dgm:spPr/>
      <dgm:t>
        <a:bodyPr/>
        <a:lstStyle/>
        <a:p>
          <a:endParaRPr lang="ru-RU" u="none" dirty="0" smtClean="0"/>
        </a:p>
      </dgm:t>
    </dgm:pt>
    <dgm:pt modelId="{489955F2-43E8-4DE1-BFB8-24BB50A2590D}" type="parTrans" cxnId="{B1696A10-7227-4C07-A3FD-994D86D290DD}">
      <dgm:prSet/>
      <dgm:spPr/>
      <dgm:t>
        <a:bodyPr/>
        <a:lstStyle/>
        <a:p>
          <a:endParaRPr lang="ru-RU"/>
        </a:p>
      </dgm:t>
    </dgm:pt>
    <dgm:pt modelId="{CAD8A9CE-B23F-46B6-BC91-5493F54E386A}" type="sibTrans" cxnId="{B1696A10-7227-4C07-A3FD-994D86D290DD}">
      <dgm:prSet/>
      <dgm:spPr/>
      <dgm:t>
        <a:bodyPr/>
        <a:lstStyle/>
        <a:p>
          <a:endParaRPr lang="ru-RU"/>
        </a:p>
      </dgm:t>
    </dgm:pt>
    <dgm:pt modelId="{441859D9-528C-4581-B30A-BFD6BCE7A4C3}" type="pres">
      <dgm:prSet presAssocID="{7F7250B2-BB08-4639-98A9-B4F87C0868D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2D6815-373A-43A5-9BD3-97BE722D9FF0}" type="pres">
      <dgm:prSet presAssocID="{D2E0F065-4AD5-44E7-A855-5C9986AAE6E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D79E8-834A-4703-9E7A-DC61AE750287}" type="pres">
      <dgm:prSet presAssocID="{D2E0F065-4AD5-44E7-A855-5C9986AAE6E3}" presName="childText" presStyleLbl="revTx" presStyleIdx="0" presStyleCnt="1" custScaleY="1256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99B31B-8DB8-4510-A66F-1115B8CC8685}" srcId="{D2E0F065-4AD5-44E7-A855-5C9986AAE6E3}" destId="{DDF08AC9-F30E-479C-9B35-5C25722CB32F}" srcOrd="4" destOrd="0" parTransId="{ECFDD24E-C982-44CF-B885-20A45CEEA409}" sibTransId="{F0C1E90E-604D-4143-923A-9BB5E201F9E5}"/>
    <dgm:cxn modelId="{F1944782-D2E5-41E7-A3CB-18364409BAFD}" srcId="{D2E0F065-4AD5-44E7-A855-5C9986AAE6E3}" destId="{76248542-57CB-4A1D-9411-229FEC83482F}" srcOrd="2" destOrd="0" parTransId="{6199E441-0553-4A59-BD8B-119425D10BBC}" sibTransId="{E39F9ED5-6102-43A2-82E4-0E4B0A800FA6}"/>
    <dgm:cxn modelId="{C639B654-58B2-4785-9F9F-7AAB4F8D5D83}" type="presOf" srcId="{90E8E6CF-A894-45BC-902C-99391DDFD745}" destId="{8FAD79E8-834A-4703-9E7A-DC61AE750287}" srcOrd="0" destOrd="3" presId="urn:microsoft.com/office/officeart/2005/8/layout/vList2"/>
    <dgm:cxn modelId="{B1EB8170-19DA-452C-8CD1-B8483E47E5F0}" type="presOf" srcId="{DDF08AC9-F30E-479C-9B35-5C25722CB32F}" destId="{8FAD79E8-834A-4703-9E7A-DC61AE750287}" srcOrd="0" destOrd="4" presId="urn:microsoft.com/office/officeart/2005/8/layout/vList2"/>
    <dgm:cxn modelId="{8D10D96B-E109-45A2-8359-27122141DB6A}" srcId="{D2E0F065-4AD5-44E7-A855-5C9986AAE6E3}" destId="{90E8E6CF-A894-45BC-902C-99391DDFD745}" srcOrd="3" destOrd="0" parTransId="{7CC6BDC4-F860-45EB-AC22-1BACBDF0967C}" sibTransId="{DF6F33E3-6CC4-423E-8AEA-0A2E47855B5E}"/>
    <dgm:cxn modelId="{9CBA220F-787C-4661-8935-2CFDFB29E685}" type="presOf" srcId="{CDA32C54-66D6-41B7-8F25-9A0D37BF0FE3}" destId="{8FAD79E8-834A-4703-9E7A-DC61AE750287}" srcOrd="0" destOrd="1" presId="urn:microsoft.com/office/officeart/2005/8/layout/vList2"/>
    <dgm:cxn modelId="{1F65B836-00C0-42A1-985A-14176C2DEB38}" type="presOf" srcId="{7F7250B2-BB08-4639-98A9-B4F87C0868D7}" destId="{441859D9-528C-4581-B30A-BFD6BCE7A4C3}" srcOrd="0" destOrd="0" presId="urn:microsoft.com/office/officeart/2005/8/layout/vList2"/>
    <dgm:cxn modelId="{2DAEC8B0-E251-4924-B938-EA9B461FC0B7}" srcId="{7F7250B2-BB08-4639-98A9-B4F87C0868D7}" destId="{D2E0F065-4AD5-44E7-A855-5C9986AAE6E3}" srcOrd="0" destOrd="0" parTransId="{4B7BFB62-C682-4257-86D6-A605AE587AA7}" sibTransId="{ED012586-38B7-4E47-B3B2-EFB22A8A1F14}"/>
    <dgm:cxn modelId="{31D3D671-6DC1-47DA-B448-7C76F52FCBD4}" srcId="{D2E0F065-4AD5-44E7-A855-5C9986AAE6E3}" destId="{0774247A-BBD8-440C-8CE7-A0D3E2F6C648}" srcOrd="0" destOrd="0" parTransId="{A7255CA7-452C-42AC-8A20-40C37415A803}" sibTransId="{6CA4C088-69C6-4996-A642-40030C2A4412}"/>
    <dgm:cxn modelId="{1E1D55E0-95BB-41CF-A346-10AAFDBD892D}" type="presOf" srcId="{76248542-57CB-4A1D-9411-229FEC83482F}" destId="{8FAD79E8-834A-4703-9E7A-DC61AE750287}" srcOrd="0" destOrd="2" presId="urn:microsoft.com/office/officeart/2005/8/layout/vList2"/>
    <dgm:cxn modelId="{B1696A10-7227-4C07-A3FD-994D86D290DD}" srcId="{D2E0F065-4AD5-44E7-A855-5C9986AAE6E3}" destId="{CDA32C54-66D6-41B7-8F25-9A0D37BF0FE3}" srcOrd="1" destOrd="0" parTransId="{489955F2-43E8-4DE1-BFB8-24BB50A2590D}" sibTransId="{CAD8A9CE-B23F-46B6-BC91-5493F54E386A}"/>
    <dgm:cxn modelId="{C0C98505-6AC5-4AF8-A969-1DFCB176B583}" type="presOf" srcId="{D2E0F065-4AD5-44E7-A855-5C9986AAE6E3}" destId="{5F2D6815-373A-43A5-9BD3-97BE722D9FF0}" srcOrd="0" destOrd="0" presId="urn:microsoft.com/office/officeart/2005/8/layout/vList2"/>
    <dgm:cxn modelId="{89195925-8FCE-407A-91C2-B6DB8C6A1098}" type="presOf" srcId="{0774247A-BBD8-440C-8CE7-A0D3E2F6C648}" destId="{8FAD79E8-834A-4703-9E7A-DC61AE750287}" srcOrd="0" destOrd="0" presId="urn:microsoft.com/office/officeart/2005/8/layout/vList2"/>
    <dgm:cxn modelId="{CF6FE20A-FC6A-4BD1-A04F-4533B590E7B6}" type="presParOf" srcId="{441859D9-528C-4581-B30A-BFD6BCE7A4C3}" destId="{5F2D6815-373A-43A5-9BD3-97BE722D9FF0}" srcOrd="0" destOrd="0" presId="urn:microsoft.com/office/officeart/2005/8/layout/vList2"/>
    <dgm:cxn modelId="{1FD7FF97-A61C-4DC9-B603-D50C13F2BFA2}" type="presParOf" srcId="{441859D9-528C-4581-B30A-BFD6BCE7A4C3}" destId="{8FAD79E8-834A-4703-9E7A-DC61AE750287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7294E5-0A39-4B3C-87CF-31CB111616B9}">
      <dsp:nvSpPr>
        <dsp:cNvPr id="0" name=""/>
        <dsp:cNvSpPr/>
      </dsp:nvSpPr>
      <dsp:spPr>
        <a:xfrm>
          <a:off x="0" y="66204"/>
          <a:ext cx="8229600" cy="11188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Коронавирус</a:t>
          </a:r>
          <a:r>
            <a:rPr lang="ru-RU" sz="2000" kern="1200" dirty="0" smtClean="0"/>
            <a:t> (</a:t>
          </a:r>
          <a:r>
            <a:rPr lang="en-US" sz="2000" kern="1200" dirty="0" err="1" smtClean="0"/>
            <a:t>Coronaviridae</a:t>
          </a:r>
          <a:r>
            <a:rPr lang="en-US" sz="2000" kern="1200" dirty="0" smtClean="0"/>
            <a:t>) – </a:t>
          </a:r>
          <a:r>
            <a:rPr lang="ru-RU" sz="2000" kern="1200" dirty="0" smtClean="0"/>
            <a:t>это большое семейство РНК-содержащих вирусов, способных инфицировать человека и некоторых животных</a:t>
          </a:r>
          <a:endParaRPr lang="ru-RU" sz="2000" kern="1200" dirty="0"/>
        </a:p>
      </dsp:txBody>
      <dsp:txXfrm>
        <a:off x="54616" y="120820"/>
        <a:ext cx="8120368" cy="1009580"/>
      </dsp:txXfrm>
    </dsp:sp>
    <dsp:sp modelId="{BA73E280-2919-4FD4-8551-18FC18B54D29}">
      <dsp:nvSpPr>
        <dsp:cNvPr id="0" name=""/>
        <dsp:cNvSpPr/>
      </dsp:nvSpPr>
      <dsp:spPr>
        <a:xfrm>
          <a:off x="0" y="1242616"/>
          <a:ext cx="8229600" cy="11188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 людей </a:t>
          </a:r>
          <a:r>
            <a:rPr lang="ru-RU" sz="2000" kern="1200" dirty="0" err="1" smtClean="0"/>
            <a:t>коронавирусы</a:t>
          </a:r>
          <a:r>
            <a:rPr lang="ru-RU" sz="2000" kern="1200" dirty="0" smtClean="0"/>
            <a:t> могут вызывать целый ряд заболеваний – от легких форм острой респираторной инфекции до тяжелого острого респираторного синдрома (ТОРС)</a:t>
          </a:r>
          <a:endParaRPr lang="ru-RU" sz="2000" kern="1200" dirty="0"/>
        </a:p>
      </dsp:txBody>
      <dsp:txXfrm>
        <a:off x="54616" y="1297232"/>
        <a:ext cx="8120368" cy="1009580"/>
      </dsp:txXfrm>
    </dsp:sp>
    <dsp:sp modelId="{E4079E6C-AC60-432A-AC6A-35BE22CBB4E9}">
      <dsp:nvSpPr>
        <dsp:cNvPr id="0" name=""/>
        <dsp:cNvSpPr/>
      </dsp:nvSpPr>
      <dsp:spPr>
        <a:xfrm>
          <a:off x="0" y="2419029"/>
          <a:ext cx="8229600" cy="11188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1" u="none" kern="1200" dirty="0" smtClean="0"/>
            <a:t>Три рода </a:t>
          </a:r>
          <a:r>
            <a:rPr lang="ru-RU" sz="2000" b="0" i="1" u="none" kern="1200" dirty="0" err="1" smtClean="0"/>
            <a:t>коронавирусов</a:t>
          </a:r>
          <a:r>
            <a:rPr lang="ru-RU" sz="2000" b="0" i="1" u="none" kern="1200" dirty="0" smtClean="0"/>
            <a:t> (серологический и филогенетический анализ):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1" u="none" kern="1200" dirty="0" err="1" smtClean="0"/>
            <a:t>Alphacoronavirus</a:t>
          </a:r>
          <a:r>
            <a:rPr lang="en-US" sz="2000" b="0" i="1" u="none" kern="1200" dirty="0" smtClean="0"/>
            <a:t>, </a:t>
          </a:r>
          <a:r>
            <a:rPr lang="en-US" sz="2000" b="0" i="1" u="none" kern="1200" dirty="0" err="1" smtClean="0"/>
            <a:t>Betacoronavirus</a:t>
          </a:r>
          <a:r>
            <a:rPr lang="en-US" sz="2000" kern="1200" dirty="0" smtClean="0"/>
            <a:t> </a:t>
          </a:r>
          <a:r>
            <a:rPr lang="ru-RU" sz="2000" kern="1200" dirty="0" smtClean="0"/>
            <a:t>и </a:t>
          </a:r>
          <a:r>
            <a:rPr lang="en-US" sz="2000" b="0" i="1" u="none" kern="1200" dirty="0" err="1" smtClean="0"/>
            <a:t>Gammacoronavirus</a:t>
          </a:r>
          <a:endParaRPr lang="ru-RU" sz="2000" kern="1200" dirty="0"/>
        </a:p>
      </dsp:txBody>
      <dsp:txXfrm>
        <a:off x="54616" y="2473645"/>
        <a:ext cx="8120368" cy="10095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4794CE-1A61-433F-B7B4-E11494B328CF}">
      <dsp:nvSpPr>
        <dsp:cNvPr id="0" name=""/>
        <dsp:cNvSpPr/>
      </dsp:nvSpPr>
      <dsp:spPr>
        <a:xfrm>
          <a:off x="599466" y="0"/>
          <a:ext cx="6793954" cy="1671960"/>
        </a:xfrm>
        <a:prstGeom prst="rightArrow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4D54AFCB-38F7-4092-B8BF-94436FCE395E}">
      <dsp:nvSpPr>
        <dsp:cNvPr id="0" name=""/>
        <dsp:cNvSpPr/>
      </dsp:nvSpPr>
      <dsp:spPr>
        <a:xfrm>
          <a:off x="1707" y="501588"/>
          <a:ext cx="2559734" cy="66878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2002</a:t>
          </a:r>
          <a:r>
            <a:rPr lang="ru-RU" sz="2200" kern="1200" dirty="0" smtClean="0"/>
            <a:t>г. </a:t>
          </a:r>
          <a:r>
            <a:rPr lang="en-US" sz="2200" kern="1200" dirty="0" smtClean="0"/>
            <a:t>- SARS-</a:t>
          </a:r>
          <a:r>
            <a:rPr lang="en-US" sz="2200" kern="1200" dirty="0" err="1" smtClean="0"/>
            <a:t>CoV</a:t>
          </a:r>
          <a:endParaRPr lang="ru-RU" sz="2200" kern="1200" dirty="0"/>
        </a:p>
      </dsp:txBody>
      <dsp:txXfrm>
        <a:off x="34354" y="534235"/>
        <a:ext cx="2494440" cy="603490"/>
      </dsp:txXfrm>
    </dsp:sp>
    <dsp:sp modelId="{6B029723-66E6-4C67-85FD-DABB863C0348}">
      <dsp:nvSpPr>
        <dsp:cNvPr id="0" name=""/>
        <dsp:cNvSpPr/>
      </dsp:nvSpPr>
      <dsp:spPr>
        <a:xfrm>
          <a:off x="2716576" y="501588"/>
          <a:ext cx="2559734" cy="66878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/>
            <a:t>2012г. – </a:t>
          </a:r>
          <a:r>
            <a:rPr lang="en-US" sz="2200" kern="1200" smtClean="0"/>
            <a:t>MERS-CoV</a:t>
          </a:r>
          <a:endParaRPr lang="ru-RU" sz="2200" kern="1200" dirty="0"/>
        </a:p>
      </dsp:txBody>
      <dsp:txXfrm>
        <a:off x="2749223" y="534235"/>
        <a:ext cx="2494440" cy="603490"/>
      </dsp:txXfrm>
    </dsp:sp>
    <dsp:sp modelId="{9A1A3A55-39B2-458C-A080-934D71044906}">
      <dsp:nvSpPr>
        <dsp:cNvPr id="0" name=""/>
        <dsp:cNvSpPr/>
      </dsp:nvSpPr>
      <dsp:spPr>
        <a:xfrm>
          <a:off x="5431446" y="501588"/>
          <a:ext cx="2559734" cy="66878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 </a:t>
          </a:r>
          <a:r>
            <a:rPr lang="ru-RU" sz="2200" kern="1200" dirty="0" smtClean="0"/>
            <a:t>2019г. – 2019-</a:t>
          </a:r>
          <a:r>
            <a:rPr lang="en-US" sz="2200" kern="1200" dirty="0" err="1" smtClean="0"/>
            <a:t>nCoV</a:t>
          </a:r>
          <a:endParaRPr lang="ru-RU" sz="2200" kern="1200" dirty="0"/>
        </a:p>
      </dsp:txBody>
      <dsp:txXfrm>
        <a:off x="5464093" y="534235"/>
        <a:ext cx="2494440" cy="6034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DA9E4D-D0B6-4A81-8A63-602A6748FC51}">
      <dsp:nvSpPr>
        <dsp:cNvPr id="0" name=""/>
        <dsp:cNvSpPr/>
      </dsp:nvSpPr>
      <dsp:spPr>
        <a:xfrm>
          <a:off x="859446" y="2009130"/>
          <a:ext cx="500835" cy="9543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0417" y="0"/>
              </a:lnTo>
              <a:lnTo>
                <a:pt x="250417" y="954336"/>
              </a:lnTo>
              <a:lnTo>
                <a:pt x="500835" y="9543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082920" y="2459354"/>
        <a:ext cx="53888" cy="53888"/>
      </dsp:txXfrm>
    </dsp:sp>
    <dsp:sp modelId="{0BF85B1B-AB7E-4D03-A840-37C85DC12B36}">
      <dsp:nvSpPr>
        <dsp:cNvPr id="0" name=""/>
        <dsp:cNvSpPr/>
      </dsp:nvSpPr>
      <dsp:spPr>
        <a:xfrm>
          <a:off x="859446" y="1963410"/>
          <a:ext cx="5008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0835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097343" y="1996609"/>
        <a:ext cx="25041" cy="25041"/>
      </dsp:txXfrm>
    </dsp:sp>
    <dsp:sp modelId="{09549350-34CF-47CB-8914-6D8A5F016FF0}">
      <dsp:nvSpPr>
        <dsp:cNvPr id="0" name=""/>
        <dsp:cNvSpPr/>
      </dsp:nvSpPr>
      <dsp:spPr>
        <a:xfrm>
          <a:off x="859446" y="1054793"/>
          <a:ext cx="500835" cy="954336"/>
        </a:xfrm>
        <a:custGeom>
          <a:avLst/>
          <a:gdLst/>
          <a:ahLst/>
          <a:cxnLst/>
          <a:rect l="0" t="0" r="0" b="0"/>
          <a:pathLst>
            <a:path>
              <a:moveTo>
                <a:pt x="0" y="954336"/>
              </a:moveTo>
              <a:lnTo>
                <a:pt x="250417" y="954336"/>
              </a:lnTo>
              <a:lnTo>
                <a:pt x="250417" y="0"/>
              </a:lnTo>
              <a:lnTo>
                <a:pt x="50083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082920" y="1505017"/>
        <a:ext cx="53888" cy="53888"/>
      </dsp:txXfrm>
    </dsp:sp>
    <dsp:sp modelId="{3A039197-37FA-4195-B338-6D6B6B32D969}">
      <dsp:nvSpPr>
        <dsp:cNvPr id="0" name=""/>
        <dsp:cNvSpPr/>
      </dsp:nvSpPr>
      <dsp:spPr>
        <a:xfrm rot="16200000">
          <a:off x="-1531417" y="1627395"/>
          <a:ext cx="4018260" cy="76346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kern="1200" dirty="0" smtClean="0"/>
            <a:t>Пути передачи:</a:t>
          </a:r>
          <a:endParaRPr lang="ru-RU" sz="4700" kern="1200" dirty="0"/>
        </a:p>
      </dsp:txBody>
      <dsp:txXfrm>
        <a:off x="-1531417" y="1627395"/>
        <a:ext cx="4018260" cy="763469"/>
      </dsp:txXfrm>
    </dsp:sp>
    <dsp:sp modelId="{27CBBB04-8944-44A0-AF50-36F92190621F}">
      <dsp:nvSpPr>
        <dsp:cNvPr id="0" name=""/>
        <dsp:cNvSpPr/>
      </dsp:nvSpPr>
      <dsp:spPr>
        <a:xfrm>
          <a:off x="1360282" y="673058"/>
          <a:ext cx="2504179" cy="76346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воздушно-капельный  (при кашле, чихании, разговоре),</a:t>
          </a:r>
          <a:endParaRPr lang="ru-RU" sz="1700" kern="1200" dirty="0"/>
        </a:p>
      </dsp:txBody>
      <dsp:txXfrm>
        <a:off x="1360282" y="673058"/>
        <a:ext cx="2504179" cy="763469"/>
      </dsp:txXfrm>
    </dsp:sp>
    <dsp:sp modelId="{1793CC36-129B-412E-809A-FECBC0374CAB}">
      <dsp:nvSpPr>
        <dsp:cNvPr id="0" name=""/>
        <dsp:cNvSpPr/>
      </dsp:nvSpPr>
      <dsp:spPr>
        <a:xfrm>
          <a:off x="1360282" y="1627395"/>
          <a:ext cx="2504179" cy="76346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воздушно-пылевой</a:t>
          </a:r>
          <a:endParaRPr lang="ru-RU" sz="1700" kern="1200" dirty="0"/>
        </a:p>
      </dsp:txBody>
      <dsp:txXfrm>
        <a:off x="1360282" y="1627395"/>
        <a:ext cx="2504179" cy="763469"/>
      </dsp:txXfrm>
    </dsp:sp>
    <dsp:sp modelId="{C5CA96C4-EB4F-4150-B6F5-3872A51CBBBB}">
      <dsp:nvSpPr>
        <dsp:cNvPr id="0" name=""/>
        <dsp:cNvSpPr/>
      </dsp:nvSpPr>
      <dsp:spPr>
        <a:xfrm>
          <a:off x="1360282" y="2581732"/>
          <a:ext cx="2504179" cy="76346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контактный</a:t>
          </a:r>
          <a:endParaRPr lang="ru-RU" sz="1700" kern="1200" dirty="0"/>
        </a:p>
      </dsp:txBody>
      <dsp:txXfrm>
        <a:off x="1360282" y="2581732"/>
        <a:ext cx="2504179" cy="7634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D5FA2E-6068-4B45-BD82-E869B2660FAE}">
      <dsp:nvSpPr>
        <dsp:cNvPr id="0" name=""/>
        <dsp:cNvSpPr/>
      </dsp:nvSpPr>
      <dsp:spPr>
        <a:xfrm>
          <a:off x="871346" y="2088232"/>
          <a:ext cx="519538" cy="7561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769" y="0"/>
              </a:lnTo>
              <a:lnTo>
                <a:pt x="259769" y="756138"/>
              </a:lnTo>
              <a:lnTo>
                <a:pt x="519538" y="7561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108180" y="2443365"/>
        <a:ext cx="45871" cy="45871"/>
      </dsp:txXfrm>
    </dsp:sp>
    <dsp:sp modelId="{0BF85B1B-AB7E-4D03-A840-37C85DC12B36}">
      <dsp:nvSpPr>
        <dsp:cNvPr id="0" name=""/>
        <dsp:cNvSpPr/>
      </dsp:nvSpPr>
      <dsp:spPr>
        <a:xfrm>
          <a:off x="871346" y="1377114"/>
          <a:ext cx="519538" cy="711117"/>
        </a:xfrm>
        <a:custGeom>
          <a:avLst/>
          <a:gdLst/>
          <a:ahLst/>
          <a:cxnLst/>
          <a:rect l="0" t="0" r="0" b="0"/>
          <a:pathLst>
            <a:path>
              <a:moveTo>
                <a:pt x="0" y="711117"/>
              </a:moveTo>
              <a:lnTo>
                <a:pt x="259769" y="711117"/>
              </a:lnTo>
              <a:lnTo>
                <a:pt x="259769" y="0"/>
              </a:lnTo>
              <a:lnTo>
                <a:pt x="51953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109098" y="1710655"/>
        <a:ext cx="44034" cy="44034"/>
      </dsp:txXfrm>
    </dsp:sp>
    <dsp:sp modelId="{3A039197-37FA-4195-B338-6D6B6B32D969}">
      <dsp:nvSpPr>
        <dsp:cNvPr id="0" name=""/>
        <dsp:cNvSpPr/>
      </dsp:nvSpPr>
      <dsp:spPr>
        <a:xfrm rot="16200000">
          <a:off x="-1608798" y="1692242"/>
          <a:ext cx="4168310" cy="79197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Факторы передачи:</a:t>
          </a:r>
          <a:endParaRPr lang="ru-RU" sz="3900" kern="1200" dirty="0"/>
        </a:p>
      </dsp:txBody>
      <dsp:txXfrm>
        <a:off x="-1608798" y="1692242"/>
        <a:ext cx="4168310" cy="791979"/>
      </dsp:txXfrm>
    </dsp:sp>
    <dsp:sp modelId="{1793CC36-129B-412E-809A-FECBC0374CAB}">
      <dsp:nvSpPr>
        <dsp:cNvPr id="0" name=""/>
        <dsp:cNvSpPr/>
      </dsp:nvSpPr>
      <dsp:spPr>
        <a:xfrm>
          <a:off x="1390885" y="719973"/>
          <a:ext cx="2597691" cy="131428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воздух</a:t>
          </a:r>
          <a:endParaRPr lang="ru-RU" sz="1800" kern="1200" dirty="0"/>
        </a:p>
      </dsp:txBody>
      <dsp:txXfrm>
        <a:off x="1390885" y="719973"/>
        <a:ext cx="2597691" cy="1314281"/>
      </dsp:txXfrm>
    </dsp:sp>
    <dsp:sp modelId="{3F99F133-E7D4-4FA4-963E-159F68C973BF}">
      <dsp:nvSpPr>
        <dsp:cNvPr id="0" name=""/>
        <dsp:cNvSpPr/>
      </dsp:nvSpPr>
      <dsp:spPr>
        <a:xfrm>
          <a:off x="1390885" y="2232249"/>
          <a:ext cx="2597691" cy="122424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пищевые продукты и предметы обихода,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контаминированные</a:t>
          </a:r>
          <a:r>
            <a:rPr lang="ru-RU" sz="1800" kern="1200" dirty="0" smtClean="0"/>
            <a:t> 2019-</a:t>
          </a:r>
          <a:r>
            <a:rPr lang="en-US" sz="1800" kern="1200" dirty="0" err="1" smtClean="0"/>
            <a:t>nCoV</a:t>
          </a:r>
          <a:endParaRPr lang="ru-RU" sz="1800" kern="1200" dirty="0"/>
        </a:p>
      </dsp:txBody>
      <dsp:txXfrm>
        <a:off x="1390885" y="2232249"/>
        <a:ext cx="2597691" cy="122424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B9430E-F79B-4E20-9A6C-08D1F3B695FC}">
      <dsp:nvSpPr>
        <dsp:cNvPr id="0" name=""/>
        <dsp:cNvSpPr/>
      </dsp:nvSpPr>
      <dsp:spPr>
        <a:xfrm>
          <a:off x="1427487" y="2160240"/>
          <a:ext cx="472243" cy="17997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6121" y="0"/>
              </a:lnTo>
              <a:lnTo>
                <a:pt x="236121" y="1799707"/>
              </a:lnTo>
              <a:lnTo>
                <a:pt x="472243" y="17997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617093" y="3013578"/>
        <a:ext cx="93031" cy="93031"/>
      </dsp:txXfrm>
    </dsp:sp>
    <dsp:sp modelId="{32DF27A1-B21C-4004-8C7D-188B6619843D}">
      <dsp:nvSpPr>
        <dsp:cNvPr id="0" name=""/>
        <dsp:cNvSpPr/>
      </dsp:nvSpPr>
      <dsp:spPr>
        <a:xfrm>
          <a:off x="1427487" y="2160240"/>
          <a:ext cx="472243" cy="8998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6121" y="0"/>
              </a:lnTo>
              <a:lnTo>
                <a:pt x="236121" y="899853"/>
              </a:lnTo>
              <a:lnTo>
                <a:pt x="472243" y="8998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638203" y="2584760"/>
        <a:ext cx="50812" cy="50812"/>
      </dsp:txXfrm>
    </dsp:sp>
    <dsp:sp modelId="{DCA29B1C-C47C-472F-B21A-92A0CC189D36}">
      <dsp:nvSpPr>
        <dsp:cNvPr id="0" name=""/>
        <dsp:cNvSpPr/>
      </dsp:nvSpPr>
      <dsp:spPr>
        <a:xfrm>
          <a:off x="1427487" y="2114519"/>
          <a:ext cx="47224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2243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651803" y="2148433"/>
        <a:ext cx="23612" cy="23612"/>
      </dsp:txXfrm>
    </dsp:sp>
    <dsp:sp modelId="{F27E9450-A1E8-4A84-B7A5-B9E6F14E01D9}">
      <dsp:nvSpPr>
        <dsp:cNvPr id="0" name=""/>
        <dsp:cNvSpPr/>
      </dsp:nvSpPr>
      <dsp:spPr>
        <a:xfrm>
          <a:off x="1427487" y="1260386"/>
          <a:ext cx="472243" cy="899853"/>
        </a:xfrm>
        <a:custGeom>
          <a:avLst/>
          <a:gdLst/>
          <a:ahLst/>
          <a:cxnLst/>
          <a:rect l="0" t="0" r="0" b="0"/>
          <a:pathLst>
            <a:path>
              <a:moveTo>
                <a:pt x="0" y="899853"/>
              </a:moveTo>
              <a:lnTo>
                <a:pt x="236121" y="899853"/>
              </a:lnTo>
              <a:lnTo>
                <a:pt x="236121" y="0"/>
              </a:lnTo>
              <a:lnTo>
                <a:pt x="47224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638203" y="1684906"/>
        <a:ext cx="50812" cy="50812"/>
      </dsp:txXfrm>
    </dsp:sp>
    <dsp:sp modelId="{9EC4F4BA-7706-42A1-B792-64B0E02E9E14}">
      <dsp:nvSpPr>
        <dsp:cNvPr id="0" name=""/>
        <dsp:cNvSpPr/>
      </dsp:nvSpPr>
      <dsp:spPr>
        <a:xfrm>
          <a:off x="1427487" y="360532"/>
          <a:ext cx="472243" cy="1799707"/>
        </a:xfrm>
        <a:custGeom>
          <a:avLst/>
          <a:gdLst/>
          <a:ahLst/>
          <a:cxnLst/>
          <a:rect l="0" t="0" r="0" b="0"/>
          <a:pathLst>
            <a:path>
              <a:moveTo>
                <a:pt x="0" y="1799707"/>
              </a:moveTo>
              <a:lnTo>
                <a:pt x="236121" y="1799707"/>
              </a:lnTo>
              <a:lnTo>
                <a:pt x="236121" y="0"/>
              </a:lnTo>
              <a:lnTo>
                <a:pt x="47224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617093" y="1213870"/>
        <a:ext cx="93031" cy="93031"/>
      </dsp:txXfrm>
    </dsp:sp>
    <dsp:sp modelId="{236B07DC-C588-45E0-855E-C232AD8668DA}">
      <dsp:nvSpPr>
        <dsp:cNvPr id="0" name=""/>
        <dsp:cNvSpPr/>
      </dsp:nvSpPr>
      <dsp:spPr>
        <a:xfrm rot="16200000">
          <a:off x="-826883" y="1800298"/>
          <a:ext cx="3788858" cy="71988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наличие клинических симптомов</a:t>
          </a:r>
          <a:endParaRPr lang="ru-RU" sz="2400" kern="1200" dirty="0"/>
        </a:p>
      </dsp:txBody>
      <dsp:txXfrm>
        <a:off x="-826883" y="1800298"/>
        <a:ext cx="3788858" cy="719883"/>
      </dsp:txXfrm>
    </dsp:sp>
    <dsp:sp modelId="{B48F3C8B-8785-494C-A568-A16458F07688}">
      <dsp:nvSpPr>
        <dsp:cNvPr id="0" name=""/>
        <dsp:cNvSpPr/>
      </dsp:nvSpPr>
      <dsp:spPr>
        <a:xfrm>
          <a:off x="1899730" y="590"/>
          <a:ext cx="2361216" cy="71988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-повышение температуры тела (&gt;90%)</a:t>
          </a:r>
          <a:endParaRPr lang="ru-RU" sz="1600" kern="1200" dirty="0"/>
        </a:p>
      </dsp:txBody>
      <dsp:txXfrm>
        <a:off x="1899730" y="590"/>
        <a:ext cx="2361216" cy="719883"/>
      </dsp:txXfrm>
    </dsp:sp>
    <dsp:sp modelId="{D14311AA-BCBF-4E55-AABD-664B4E16BFEA}">
      <dsp:nvSpPr>
        <dsp:cNvPr id="0" name=""/>
        <dsp:cNvSpPr/>
      </dsp:nvSpPr>
      <dsp:spPr>
        <a:xfrm>
          <a:off x="1899730" y="900444"/>
          <a:ext cx="2361216" cy="71988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-кашель (сухой или с небольшим количеством мокроты) в 80 % случаев</a:t>
          </a:r>
          <a:endParaRPr lang="ru-RU" sz="1600" kern="1200" dirty="0"/>
        </a:p>
      </dsp:txBody>
      <dsp:txXfrm>
        <a:off x="1899730" y="900444"/>
        <a:ext cx="2361216" cy="719883"/>
      </dsp:txXfrm>
    </dsp:sp>
    <dsp:sp modelId="{B9BBE1FE-37B8-475B-888E-3D6D58E4B61E}">
      <dsp:nvSpPr>
        <dsp:cNvPr id="0" name=""/>
        <dsp:cNvSpPr/>
      </dsp:nvSpPr>
      <dsp:spPr>
        <a:xfrm>
          <a:off x="1899730" y="1800298"/>
          <a:ext cx="2361216" cy="71988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-одышка (55%)</a:t>
          </a:r>
          <a:endParaRPr lang="ru-RU" sz="1600" kern="1200" dirty="0"/>
        </a:p>
      </dsp:txBody>
      <dsp:txXfrm>
        <a:off x="1899730" y="1800298"/>
        <a:ext cx="2361216" cy="719883"/>
      </dsp:txXfrm>
    </dsp:sp>
    <dsp:sp modelId="{46F0F1A9-D5DB-4D66-B850-6665302FF5DE}">
      <dsp:nvSpPr>
        <dsp:cNvPr id="0" name=""/>
        <dsp:cNvSpPr/>
      </dsp:nvSpPr>
      <dsp:spPr>
        <a:xfrm>
          <a:off x="1899730" y="2700152"/>
          <a:ext cx="2361216" cy="71988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-миалгии и утомляемость (44%)</a:t>
          </a:r>
          <a:endParaRPr lang="ru-RU" sz="1600" kern="1200" dirty="0"/>
        </a:p>
      </dsp:txBody>
      <dsp:txXfrm>
        <a:off x="1899730" y="2700152"/>
        <a:ext cx="2361216" cy="719883"/>
      </dsp:txXfrm>
    </dsp:sp>
    <dsp:sp modelId="{20F21F3E-167E-4A49-8701-EC7693EC5579}">
      <dsp:nvSpPr>
        <dsp:cNvPr id="0" name=""/>
        <dsp:cNvSpPr/>
      </dsp:nvSpPr>
      <dsp:spPr>
        <a:xfrm>
          <a:off x="1899730" y="3600006"/>
          <a:ext cx="2361216" cy="71988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-ощущение заложенности в грудной клетке (&gt;20%)</a:t>
          </a:r>
          <a:endParaRPr lang="ru-RU" sz="1600" kern="1200" dirty="0"/>
        </a:p>
      </dsp:txBody>
      <dsp:txXfrm>
        <a:off x="1899730" y="3600006"/>
        <a:ext cx="2361216" cy="71988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1A4B42-E937-4E58-9D19-E85502A67256}">
      <dsp:nvSpPr>
        <dsp:cNvPr id="0" name=""/>
        <dsp:cNvSpPr/>
      </dsp:nvSpPr>
      <dsp:spPr>
        <a:xfrm>
          <a:off x="1221326" y="2340260"/>
          <a:ext cx="423292" cy="20164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1646" y="0"/>
              </a:lnTo>
              <a:lnTo>
                <a:pt x="211646" y="2016445"/>
              </a:lnTo>
              <a:lnTo>
                <a:pt x="423292" y="20164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1381462" y="3296973"/>
        <a:ext cx="103019" cy="103019"/>
      </dsp:txXfrm>
    </dsp:sp>
    <dsp:sp modelId="{650084A8-1D93-4E21-B1BE-40892A265A83}">
      <dsp:nvSpPr>
        <dsp:cNvPr id="0" name=""/>
        <dsp:cNvSpPr/>
      </dsp:nvSpPr>
      <dsp:spPr>
        <a:xfrm>
          <a:off x="1221326" y="2340260"/>
          <a:ext cx="423292" cy="12098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1646" y="0"/>
              </a:lnTo>
              <a:lnTo>
                <a:pt x="211646" y="1209867"/>
              </a:lnTo>
              <a:lnTo>
                <a:pt x="423292" y="12098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400928" y="2913149"/>
        <a:ext cx="64088" cy="64088"/>
      </dsp:txXfrm>
    </dsp:sp>
    <dsp:sp modelId="{3858DAD5-5DA9-4043-B75F-E6EC4B7832E8}">
      <dsp:nvSpPr>
        <dsp:cNvPr id="0" name=""/>
        <dsp:cNvSpPr/>
      </dsp:nvSpPr>
      <dsp:spPr>
        <a:xfrm>
          <a:off x="1221326" y="2340260"/>
          <a:ext cx="423292" cy="4032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1646" y="0"/>
              </a:lnTo>
              <a:lnTo>
                <a:pt x="211646" y="403289"/>
              </a:lnTo>
              <a:lnTo>
                <a:pt x="423292" y="4032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418356" y="2527288"/>
        <a:ext cx="29232" cy="29232"/>
      </dsp:txXfrm>
    </dsp:sp>
    <dsp:sp modelId="{5F8FF56B-9C99-410A-8D27-5F150AF293A0}">
      <dsp:nvSpPr>
        <dsp:cNvPr id="0" name=""/>
        <dsp:cNvSpPr/>
      </dsp:nvSpPr>
      <dsp:spPr>
        <a:xfrm>
          <a:off x="1221326" y="1936970"/>
          <a:ext cx="423292" cy="403289"/>
        </a:xfrm>
        <a:custGeom>
          <a:avLst/>
          <a:gdLst/>
          <a:ahLst/>
          <a:cxnLst/>
          <a:rect l="0" t="0" r="0" b="0"/>
          <a:pathLst>
            <a:path>
              <a:moveTo>
                <a:pt x="0" y="403289"/>
              </a:moveTo>
              <a:lnTo>
                <a:pt x="211646" y="403289"/>
              </a:lnTo>
              <a:lnTo>
                <a:pt x="211646" y="0"/>
              </a:lnTo>
              <a:lnTo>
                <a:pt x="42329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418356" y="2123999"/>
        <a:ext cx="29232" cy="29232"/>
      </dsp:txXfrm>
    </dsp:sp>
    <dsp:sp modelId="{8EEEECBC-1C77-47F7-A0F1-0611A0C8E05C}">
      <dsp:nvSpPr>
        <dsp:cNvPr id="0" name=""/>
        <dsp:cNvSpPr/>
      </dsp:nvSpPr>
      <dsp:spPr>
        <a:xfrm>
          <a:off x="1221326" y="1130392"/>
          <a:ext cx="423292" cy="1209867"/>
        </a:xfrm>
        <a:custGeom>
          <a:avLst/>
          <a:gdLst/>
          <a:ahLst/>
          <a:cxnLst/>
          <a:rect l="0" t="0" r="0" b="0"/>
          <a:pathLst>
            <a:path>
              <a:moveTo>
                <a:pt x="0" y="1209867"/>
              </a:moveTo>
              <a:lnTo>
                <a:pt x="211646" y="1209867"/>
              </a:lnTo>
              <a:lnTo>
                <a:pt x="211646" y="0"/>
              </a:lnTo>
              <a:lnTo>
                <a:pt x="42329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400928" y="1703281"/>
        <a:ext cx="64088" cy="64088"/>
      </dsp:txXfrm>
    </dsp:sp>
    <dsp:sp modelId="{9EC4F4BA-7706-42A1-B792-64B0E02E9E14}">
      <dsp:nvSpPr>
        <dsp:cNvPr id="0" name=""/>
        <dsp:cNvSpPr/>
      </dsp:nvSpPr>
      <dsp:spPr>
        <a:xfrm>
          <a:off x="1221326" y="323814"/>
          <a:ext cx="423292" cy="2016445"/>
        </a:xfrm>
        <a:custGeom>
          <a:avLst/>
          <a:gdLst/>
          <a:ahLst/>
          <a:cxnLst/>
          <a:rect l="0" t="0" r="0" b="0"/>
          <a:pathLst>
            <a:path>
              <a:moveTo>
                <a:pt x="0" y="2016445"/>
              </a:moveTo>
              <a:lnTo>
                <a:pt x="211646" y="2016445"/>
              </a:lnTo>
              <a:lnTo>
                <a:pt x="211646" y="0"/>
              </a:lnTo>
              <a:lnTo>
                <a:pt x="42329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1381462" y="1280527"/>
        <a:ext cx="103019" cy="103019"/>
      </dsp:txXfrm>
    </dsp:sp>
    <dsp:sp modelId="{236B07DC-C588-45E0-855E-C232AD8668DA}">
      <dsp:nvSpPr>
        <dsp:cNvPr id="0" name=""/>
        <dsp:cNvSpPr/>
      </dsp:nvSpPr>
      <dsp:spPr>
        <a:xfrm rot="16200000">
          <a:off x="-1009516" y="2017628"/>
          <a:ext cx="3816423" cy="6452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Клинические варианты и проявления 2019-</a:t>
          </a:r>
          <a:r>
            <a:rPr lang="en-US" sz="1800" b="1" kern="1200" dirty="0" err="1" smtClean="0"/>
            <a:t>nCoV</a:t>
          </a:r>
          <a:r>
            <a:rPr lang="en-US" sz="1800" b="1" kern="1200" dirty="0" smtClean="0"/>
            <a:t> </a:t>
          </a:r>
          <a:r>
            <a:rPr lang="ru-RU" sz="1800" b="1" kern="1200" dirty="0" smtClean="0"/>
            <a:t>инфекции:</a:t>
          </a:r>
          <a:endParaRPr lang="ru-RU" sz="1800" b="1" kern="1200" dirty="0"/>
        </a:p>
      </dsp:txBody>
      <dsp:txXfrm>
        <a:off x="-1009516" y="2017628"/>
        <a:ext cx="3816423" cy="645262"/>
      </dsp:txXfrm>
    </dsp:sp>
    <dsp:sp modelId="{B48F3C8B-8785-494C-A568-A16458F07688}">
      <dsp:nvSpPr>
        <dsp:cNvPr id="0" name=""/>
        <dsp:cNvSpPr/>
      </dsp:nvSpPr>
      <dsp:spPr>
        <a:xfrm>
          <a:off x="1644619" y="1182"/>
          <a:ext cx="2963892" cy="6452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u="none" kern="1200" dirty="0" smtClean="0"/>
            <a:t>Острая респираторная вирусная инфекция легкого течения.</a:t>
          </a:r>
          <a:endParaRPr lang="ru-RU" sz="1400" kern="1200" dirty="0"/>
        </a:p>
      </dsp:txBody>
      <dsp:txXfrm>
        <a:off x="1644619" y="1182"/>
        <a:ext cx="2963892" cy="645262"/>
      </dsp:txXfrm>
    </dsp:sp>
    <dsp:sp modelId="{62718362-7702-4E40-804B-CC4056147E36}">
      <dsp:nvSpPr>
        <dsp:cNvPr id="0" name=""/>
        <dsp:cNvSpPr/>
      </dsp:nvSpPr>
      <dsp:spPr>
        <a:xfrm>
          <a:off x="1644619" y="807761"/>
          <a:ext cx="2963892" cy="6452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u="none" kern="1200" dirty="0" smtClean="0"/>
            <a:t>Пневмония без дыхательной недостаточности.</a:t>
          </a:r>
          <a:endParaRPr lang="ru-RU" sz="1400" u="none" kern="1200" dirty="0"/>
        </a:p>
      </dsp:txBody>
      <dsp:txXfrm>
        <a:off x="1644619" y="807761"/>
        <a:ext cx="2963892" cy="645262"/>
      </dsp:txXfrm>
    </dsp:sp>
    <dsp:sp modelId="{ABFA84F8-BA80-430F-A0FF-7B263EB1504F}">
      <dsp:nvSpPr>
        <dsp:cNvPr id="0" name=""/>
        <dsp:cNvSpPr/>
      </dsp:nvSpPr>
      <dsp:spPr>
        <a:xfrm>
          <a:off x="1644619" y="1614339"/>
          <a:ext cx="2963892" cy="6452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u="none" kern="1200" smtClean="0"/>
            <a:t>Пневмония с ОДН.</a:t>
          </a:r>
          <a:endParaRPr lang="ru-RU" sz="1400" u="none" kern="1200"/>
        </a:p>
      </dsp:txBody>
      <dsp:txXfrm>
        <a:off x="1644619" y="1614339"/>
        <a:ext cx="2963892" cy="645262"/>
      </dsp:txXfrm>
    </dsp:sp>
    <dsp:sp modelId="{1BA5831A-F29B-4881-94B0-EFE01353237B}">
      <dsp:nvSpPr>
        <dsp:cNvPr id="0" name=""/>
        <dsp:cNvSpPr/>
      </dsp:nvSpPr>
      <dsp:spPr>
        <a:xfrm>
          <a:off x="1644619" y="2420917"/>
          <a:ext cx="2963892" cy="6452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u="none" kern="1200" smtClean="0"/>
            <a:t>ОРДС.</a:t>
          </a:r>
          <a:endParaRPr lang="ru-RU" sz="1400" u="none" kern="1200"/>
        </a:p>
      </dsp:txBody>
      <dsp:txXfrm>
        <a:off x="1644619" y="2420917"/>
        <a:ext cx="2963892" cy="645262"/>
      </dsp:txXfrm>
    </dsp:sp>
    <dsp:sp modelId="{D01F3B39-EB1D-4AFA-A069-86B30E0AF0B5}">
      <dsp:nvSpPr>
        <dsp:cNvPr id="0" name=""/>
        <dsp:cNvSpPr/>
      </dsp:nvSpPr>
      <dsp:spPr>
        <a:xfrm>
          <a:off x="1644619" y="3227496"/>
          <a:ext cx="2963892" cy="6452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u="none" kern="1200" smtClean="0"/>
            <a:t>Сепсис.</a:t>
          </a:r>
          <a:endParaRPr lang="ru-RU" sz="1400" u="none" kern="1200"/>
        </a:p>
      </dsp:txBody>
      <dsp:txXfrm>
        <a:off x="1644619" y="3227496"/>
        <a:ext cx="2963892" cy="645262"/>
      </dsp:txXfrm>
    </dsp:sp>
    <dsp:sp modelId="{CF15C88F-49EB-4F13-AAF5-3A5B84927186}">
      <dsp:nvSpPr>
        <dsp:cNvPr id="0" name=""/>
        <dsp:cNvSpPr/>
      </dsp:nvSpPr>
      <dsp:spPr>
        <a:xfrm>
          <a:off x="1644619" y="4034074"/>
          <a:ext cx="2963892" cy="6452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u="none" kern="1200" smtClean="0"/>
            <a:t>Септический (инфекционно-токсический) шок.</a:t>
          </a:r>
          <a:endParaRPr lang="ru-RU" sz="1400" u="none" kern="1200"/>
        </a:p>
      </dsp:txBody>
      <dsp:txXfrm>
        <a:off x="1644619" y="4034074"/>
        <a:ext cx="2963892" cy="64526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D599D4-AB30-412F-A6A5-B01DFB87C9D9}">
      <dsp:nvSpPr>
        <dsp:cNvPr id="0" name=""/>
        <dsp:cNvSpPr/>
      </dsp:nvSpPr>
      <dsp:spPr>
        <a:xfrm>
          <a:off x="0" y="237140"/>
          <a:ext cx="8460432" cy="968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56624" tIns="312420" rIns="65662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err="1" smtClean="0"/>
            <a:t>Апротинин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err="1" smtClean="0"/>
            <a:t>Апротинин</a:t>
          </a:r>
          <a:r>
            <a:rPr lang="ru-RU" sz="1200" kern="1200" dirty="0" smtClean="0"/>
            <a:t> - в/в (медленно), 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err="1" smtClean="0"/>
            <a:t>Аминометилбензойная</a:t>
          </a:r>
          <a:r>
            <a:rPr lang="ru-RU" sz="1200" kern="1200" dirty="0" smtClean="0"/>
            <a:t> кислота - в/в</a:t>
          </a:r>
          <a:endParaRPr lang="ru-RU" sz="1200" kern="1200" dirty="0"/>
        </a:p>
      </dsp:txBody>
      <dsp:txXfrm>
        <a:off x="0" y="237140"/>
        <a:ext cx="8460432" cy="968625"/>
      </dsp:txXfrm>
    </dsp:sp>
    <dsp:sp modelId="{47318B5F-28CC-4BED-B87C-69700EF6CA03}">
      <dsp:nvSpPr>
        <dsp:cNvPr id="0" name=""/>
        <dsp:cNvSpPr/>
      </dsp:nvSpPr>
      <dsp:spPr>
        <a:xfrm>
          <a:off x="423021" y="15740"/>
          <a:ext cx="5922302" cy="442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3849" tIns="0" rIns="223849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u="none" kern="1200" dirty="0" smtClean="0"/>
            <a:t>Ингибиторы </a:t>
          </a:r>
          <a:r>
            <a:rPr lang="ru-RU" sz="1200" u="none" kern="1200" dirty="0" err="1" smtClean="0"/>
            <a:t>протеолиза</a:t>
          </a:r>
          <a:r>
            <a:rPr lang="ru-RU" sz="1200" u="none" kern="1200" dirty="0" smtClean="0"/>
            <a:t> / протеаз:</a:t>
          </a:r>
          <a:endParaRPr lang="ru-RU" sz="1200" kern="1200" dirty="0"/>
        </a:p>
      </dsp:txBody>
      <dsp:txXfrm>
        <a:off x="444637" y="37356"/>
        <a:ext cx="5879070" cy="399568"/>
      </dsp:txXfrm>
    </dsp:sp>
    <dsp:sp modelId="{374F647D-19F2-4818-97CD-05116ECC8ED7}">
      <dsp:nvSpPr>
        <dsp:cNvPr id="0" name=""/>
        <dsp:cNvSpPr/>
      </dsp:nvSpPr>
      <dsp:spPr>
        <a:xfrm>
          <a:off x="0" y="1508165"/>
          <a:ext cx="846043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A2EA4AC-5DAC-4590-A066-0B9C8D7C91D9}">
      <dsp:nvSpPr>
        <dsp:cNvPr id="0" name=""/>
        <dsp:cNvSpPr/>
      </dsp:nvSpPr>
      <dsp:spPr>
        <a:xfrm>
          <a:off x="423021" y="1286765"/>
          <a:ext cx="5922302" cy="442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3849" tIns="0" rIns="223849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u="none" kern="1200" dirty="0" smtClean="0"/>
            <a:t>Системные </a:t>
          </a:r>
          <a:r>
            <a:rPr lang="ru-RU" sz="1200" u="none" kern="1200" dirty="0" err="1" smtClean="0"/>
            <a:t>глюкокортикостероиды</a:t>
          </a:r>
          <a:endParaRPr lang="ru-RU" sz="1200" kern="1200" dirty="0"/>
        </a:p>
      </dsp:txBody>
      <dsp:txXfrm>
        <a:off x="444637" y="1308381"/>
        <a:ext cx="5879070" cy="399568"/>
      </dsp:txXfrm>
    </dsp:sp>
    <dsp:sp modelId="{A99995EF-60F6-4969-A2FA-66E10DDA1E0A}">
      <dsp:nvSpPr>
        <dsp:cNvPr id="0" name=""/>
        <dsp:cNvSpPr/>
      </dsp:nvSpPr>
      <dsp:spPr>
        <a:xfrm>
          <a:off x="0" y="2188565"/>
          <a:ext cx="8460432" cy="779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56624" tIns="312420" rIns="65662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u="none" kern="1200" dirty="0" err="1" smtClean="0"/>
            <a:t>рутозид</a:t>
          </a:r>
          <a:endParaRPr lang="ru-RU" sz="1200" u="none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u="none" kern="1200" dirty="0" smtClean="0"/>
            <a:t>витамин С</a:t>
          </a:r>
          <a:endParaRPr lang="ru-RU" sz="1200" u="none" kern="1200" dirty="0"/>
        </a:p>
      </dsp:txBody>
      <dsp:txXfrm>
        <a:off x="0" y="2188565"/>
        <a:ext cx="8460432" cy="779625"/>
      </dsp:txXfrm>
    </dsp:sp>
    <dsp:sp modelId="{A241BBA3-003D-41DC-A986-37A0F399F7CF}">
      <dsp:nvSpPr>
        <dsp:cNvPr id="0" name=""/>
        <dsp:cNvSpPr/>
      </dsp:nvSpPr>
      <dsp:spPr>
        <a:xfrm>
          <a:off x="423021" y="1967165"/>
          <a:ext cx="5922302" cy="442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3849" tIns="0" rIns="223849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u="none" kern="1200" dirty="0" err="1" smtClean="0"/>
            <a:t>Флавоноиды</a:t>
          </a:r>
          <a:r>
            <a:rPr lang="ru-RU" sz="1200" u="none" kern="1200" dirty="0" smtClean="0"/>
            <a:t> и витамины:</a:t>
          </a:r>
          <a:endParaRPr lang="ru-RU" sz="1200" u="none" kern="1200" dirty="0"/>
        </a:p>
      </dsp:txBody>
      <dsp:txXfrm>
        <a:off x="444637" y="1988781"/>
        <a:ext cx="5879070" cy="399568"/>
      </dsp:txXfrm>
    </dsp:sp>
    <dsp:sp modelId="{57B3A4F9-8183-4928-8882-E203FE7419DA}">
      <dsp:nvSpPr>
        <dsp:cNvPr id="0" name=""/>
        <dsp:cNvSpPr/>
      </dsp:nvSpPr>
      <dsp:spPr>
        <a:xfrm>
          <a:off x="0" y="3270590"/>
          <a:ext cx="846043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F93A577-4C85-4EF9-81B0-887FC5B673AC}">
      <dsp:nvSpPr>
        <dsp:cNvPr id="0" name=""/>
        <dsp:cNvSpPr/>
      </dsp:nvSpPr>
      <dsp:spPr>
        <a:xfrm>
          <a:off x="423021" y="3049190"/>
          <a:ext cx="5922302" cy="442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3849" tIns="0" rIns="223849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u="none" kern="1200" dirty="0" err="1" smtClean="0"/>
            <a:t>Дезинтоксикационная</a:t>
          </a:r>
          <a:r>
            <a:rPr lang="ru-RU" sz="1200" u="none" kern="1200" dirty="0" smtClean="0"/>
            <a:t> терапия.</a:t>
          </a:r>
          <a:endParaRPr lang="ru-RU" sz="1200" u="none" kern="1200" dirty="0"/>
        </a:p>
      </dsp:txBody>
      <dsp:txXfrm>
        <a:off x="444637" y="3070806"/>
        <a:ext cx="5879070" cy="399568"/>
      </dsp:txXfrm>
    </dsp:sp>
    <dsp:sp modelId="{B95D2516-E04E-47B1-857D-9EFBEE1A9FC3}">
      <dsp:nvSpPr>
        <dsp:cNvPr id="0" name=""/>
        <dsp:cNvSpPr/>
      </dsp:nvSpPr>
      <dsp:spPr>
        <a:xfrm>
          <a:off x="0" y="4331931"/>
          <a:ext cx="8460432" cy="1701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56624" tIns="312420" rIns="65662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u="none" kern="1200" dirty="0" smtClean="0"/>
            <a:t>растворы электролитов,</a:t>
          </a:r>
          <a:endParaRPr lang="ru-RU" sz="1200" u="none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u="none" kern="1200" dirty="0" smtClean="0"/>
            <a:t>раствор глюкозы (5%) в сочетании с аскорбиновой кислотой и </a:t>
          </a:r>
          <a:r>
            <a:rPr lang="ru-RU" sz="1200" u="none" kern="1200" dirty="0" err="1" smtClean="0"/>
            <a:t>панангином</a:t>
          </a:r>
          <a:r>
            <a:rPr lang="ru-RU" sz="1200" u="none" kern="1200" dirty="0" smtClean="0"/>
            <a:t>;</a:t>
          </a:r>
          <a:endParaRPr lang="ru-RU" sz="1200" u="none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u="none" kern="1200" dirty="0" smtClean="0"/>
            <a:t>альбумин — 10-20% раствор из расчета 5-10/2-5 мг/кг в/в капельно (пациентам с </a:t>
          </a:r>
          <a:r>
            <a:rPr lang="ru-RU" sz="1200" u="none" kern="1200" dirty="0" err="1" smtClean="0"/>
            <a:t>гипоальбуминемией</a:t>
          </a:r>
          <a:r>
            <a:rPr lang="ru-RU" sz="1200" u="none" kern="1200" dirty="0" smtClean="0"/>
            <a:t> при наличии показаний);</a:t>
          </a:r>
          <a:endParaRPr lang="ru-RU" sz="1200" u="none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u="none" kern="1200" dirty="0" err="1" smtClean="0"/>
            <a:t>реамберин</a:t>
          </a:r>
          <a:r>
            <a:rPr lang="ru-RU" sz="1200" u="none" kern="1200" dirty="0" smtClean="0"/>
            <a:t> (Натрия хлорид + Калия хлорид + Магния хлорид + Натрия гидроксид + </a:t>
          </a:r>
          <a:r>
            <a:rPr lang="ru-RU" sz="1200" u="none" kern="1200" dirty="0" err="1" smtClean="0"/>
            <a:t>Меглюмина</a:t>
          </a:r>
          <a:r>
            <a:rPr lang="ru-RU" sz="1200" u="none" kern="1200" dirty="0" smtClean="0"/>
            <a:t> натрия </a:t>
          </a:r>
          <a:r>
            <a:rPr lang="ru-RU" sz="1200" u="none" kern="1200" dirty="0" err="1" smtClean="0"/>
            <a:t>сукцинат</a:t>
          </a:r>
          <a:r>
            <a:rPr lang="ru-RU" sz="1200" u="none" kern="1200" dirty="0" smtClean="0"/>
            <a:t>) - в/в капельно со скоростью до 90 капель/мин (1-4,5 мл/мин) — 400-800 мл/</a:t>
          </a:r>
          <a:r>
            <a:rPr lang="ru-RU" sz="1200" u="none" kern="1200" dirty="0" err="1" smtClean="0"/>
            <a:t>сут</a:t>
          </a:r>
          <a:r>
            <a:rPr lang="ru-RU" sz="1200" u="none" kern="1200" dirty="0" smtClean="0"/>
            <a:t>.;</a:t>
          </a:r>
          <a:endParaRPr lang="ru-RU" sz="1200" u="none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u="none" kern="1200" dirty="0" err="1" smtClean="0"/>
            <a:t>ремаксол</a:t>
          </a:r>
          <a:r>
            <a:rPr lang="ru-RU" sz="1200" u="none" kern="1200" dirty="0" smtClean="0"/>
            <a:t> (Янтарная кислота + </a:t>
          </a:r>
          <a:r>
            <a:rPr lang="ru-RU" sz="1200" u="none" kern="1200" dirty="0" err="1" smtClean="0"/>
            <a:t>Никотинамид</a:t>
          </a:r>
          <a:r>
            <a:rPr lang="ru-RU" sz="1200" u="none" kern="1200" dirty="0" smtClean="0"/>
            <a:t> + Инозин + метионин + </a:t>
          </a:r>
          <a:r>
            <a:rPr lang="en-US" sz="1200" u="none" kern="1200" dirty="0" smtClean="0"/>
            <a:t>N</a:t>
          </a:r>
          <a:r>
            <a:rPr lang="ru-RU" sz="1200" u="none" kern="1200" dirty="0" smtClean="0"/>
            <a:t>- </a:t>
          </a:r>
          <a:r>
            <a:rPr lang="ru-RU" sz="1200" u="none" kern="1200" dirty="0" err="1" smtClean="0"/>
            <a:t>метилглюкамин</a:t>
          </a:r>
          <a:r>
            <a:rPr lang="ru-RU" sz="1200" u="none" kern="1200" dirty="0" smtClean="0"/>
            <a:t>) — в/</a:t>
          </a:r>
          <a:r>
            <a:rPr lang="ru-RU" sz="1200" u="none" kern="1200" dirty="0" err="1" smtClean="0"/>
            <a:t>в</a:t>
          </a:r>
          <a:endParaRPr lang="ru-RU" sz="1200" u="none" kern="1200" dirty="0"/>
        </a:p>
      </dsp:txBody>
      <dsp:txXfrm>
        <a:off x="0" y="4331931"/>
        <a:ext cx="8460432" cy="1701000"/>
      </dsp:txXfrm>
    </dsp:sp>
    <dsp:sp modelId="{5EDACF31-126B-4C7C-A659-CDBAEF425EE3}">
      <dsp:nvSpPr>
        <dsp:cNvPr id="0" name=""/>
        <dsp:cNvSpPr/>
      </dsp:nvSpPr>
      <dsp:spPr>
        <a:xfrm>
          <a:off x="423021" y="3729590"/>
          <a:ext cx="6933535" cy="8237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3849" tIns="0" rIns="223849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У пациентов в тяжелом состоянии (отделения реанимации и интенсивной терапии) при наличии показаний проводится </a:t>
          </a:r>
          <a:r>
            <a:rPr lang="ru-RU" sz="1200" kern="1200" dirty="0" err="1" smtClean="0"/>
            <a:t>инфузионная</a:t>
          </a:r>
          <a:r>
            <a:rPr lang="ru-RU" sz="1200" kern="1200" dirty="0" smtClean="0"/>
            <a:t> терапия:</a:t>
          </a:r>
          <a:endParaRPr lang="ru-RU" sz="1200" kern="1200" dirty="0"/>
        </a:p>
      </dsp:txBody>
      <dsp:txXfrm>
        <a:off x="463233" y="3769802"/>
        <a:ext cx="6853111" cy="74331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021A07-A902-4D2B-BB54-B11186C0D31B}">
      <dsp:nvSpPr>
        <dsp:cNvPr id="0" name=""/>
        <dsp:cNvSpPr/>
      </dsp:nvSpPr>
      <dsp:spPr>
        <a:xfrm>
          <a:off x="0" y="190822"/>
          <a:ext cx="8507288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Мероприятия в отношения источника инфекции:</a:t>
          </a:r>
          <a:endParaRPr lang="ru-RU" sz="1800" kern="1200" dirty="0"/>
        </a:p>
      </dsp:txBody>
      <dsp:txXfrm>
        <a:off x="59399" y="250221"/>
        <a:ext cx="8388490" cy="1098002"/>
      </dsp:txXfrm>
    </dsp:sp>
    <dsp:sp modelId="{742BBF00-1105-4D48-AD8E-99291F4DC06E}">
      <dsp:nvSpPr>
        <dsp:cNvPr id="0" name=""/>
        <dsp:cNvSpPr/>
      </dsp:nvSpPr>
      <dsp:spPr>
        <a:xfrm>
          <a:off x="0" y="1407622"/>
          <a:ext cx="8507288" cy="1210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106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>
              <a:solidFill>
                <a:schemeClr val="bg1"/>
              </a:solidFill>
            </a:rPr>
            <a:t>-	изоляция больных в </a:t>
          </a:r>
          <a:r>
            <a:rPr lang="ru-RU" sz="1400" kern="1200" dirty="0" err="1" smtClean="0">
              <a:solidFill>
                <a:schemeClr val="bg1"/>
              </a:solidFill>
            </a:rPr>
            <a:t>боксированные</a:t>
          </a:r>
          <a:r>
            <a:rPr lang="ru-RU" sz="1400" kern="1200" dirty="0" smtClean="0">
              <a:solidFill>
                <a:schemeClr val="bg1"/>
              </a:solidFill>
            </a:rPr>
            <a:t> помещения/палаты инфекционного стационара;</a:t>
          </a:r>
          <a:endParaRPr lang="ru-RU" sz="14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>
              <a:solidFill>
                <a:schemeClr val="bg1"/>
              </a:solidFill>
            </a:rPr>
            <a:t>-	использование масок у больных, которые должны сменяться каждые 2 часа,</a:t>
          </a:r>
          <a:endParaRPr lang="ru-RU" sz="14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>
              <a:solidFill>
                <a:schemeClr val="bg1"/>
              </a:solidFill>
            </a:rPr>
            <a:t>-	транспортировка больных специальным транспортом,</a:t>
          </a:r>
          <a:endParaRPr lang="ru-RU" sz="14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>
              <a:solidFill>
                <a:schemeClr val="bg1"/>
              </a:solidFill>
            </a:rPr>
            <a:t>-	соблюдение больными кашлевой гигиены,</a:t>
          </a:r>
          <a:endParaRPr lang="ru-RU" sz="14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>
              <a:solidFill>
                <a:schemeClr val="bg1"/>
              </a:solidFill>
            </a:rPr>
            <a:t>-	использование одноразового медицинского инструментария. </a:t>
          </a:r>
          <a:endParaRPr lang="ru-RU" sz="1400" kern="1200" dirty="0">
            <a:solidFill>
              <a:schemeClr val="bg1"/>
            </a:solidFill>
          </a:endParaRPr>
        </a:p>
      </dsp:txBody>
      <dsp:txXfrm>
        <a:off x="0" y="1407622"/>
        <a:ext cx="8507288" cy="1210950"/>
      </dsp:txXfrm>
    </dsp:sp>
    <dsp:sp modelId="{EA7B724E-C606-44AE-9337-BBE5A16E5109}">
      <dsp:nvSpPr>
        <dsp:cNvPr id="0" name=""/>
        <dsp:cNvSpPr/>
      </dsp:nvSpPr>
      <dsp:spPr>
        <a:xfrm>
          <a:off x="0" y="2618572"/>
          <a:ext cx="8507288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Мероприятия, направленные на механизм передачи возбудителя инфекции:</a:t>
          </a:r>
          <a:endParaRPr lang="ru-RU" sz="2400" kern="1200" dirty="0"/>
        </a:p>
      </dsp:txBody>
      <dsp:txXfrm>
        <a:off x="59399" y="2677971"/>
        <a:ext cx="8388490" cy="1098002"/>
      </dsp:txXfrm>
    </dsp:sp>
    <dsp:sp modelId="{2F684125-2815-4A11-82D2-201FCB4D688C}">
      <dsp:nvSpPr>
        <dsp:cNvPr id="0" name=""/>
        <dsp:cNvSpPr/>
      </dsp:nvSpPr>
      <dsp:spPr>
        <a:xfrm>
          <a:off x="0" y="3835372"/>
          <a:ext cx="8507288" cy="1446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106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>
              <a:solidFill>
                <a:schemeClr val="bg1"/>
              </a:solidFill>
            </a:rPr>
            <a:t>-	мытье рук,</a:t>
          </a:r>
          <a:endParaRPr lang="ru-RU" sz="14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>
              <a:solidFill>
                <a:schemeClr val="bg1"/>
              </a:solidFill>
            </a:rPr>
            <a:t>-	использование медицинских масок,</a:t>
          </a:r>
          <a:endParaRPr lang="ru-RU" sz="14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>
              <a:solidFill>
                <a:schemeClr val="bg1"/>
              </a:solidFill>
            </a:rPr>
            <a:t>-	использование спецодежды для медработников,</a:t>
          </a:r>
          <a:endParaRPr lang="ru-RU" sz="14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>
              <a:solidFill>
                <a:schemeClr val="bg1"/>
              </a:solidFill>
            </a:rPr>
            <a:t>-	проведение дезинфекционных мероприятий,</a:t>
          </a:r>
          <a:endParaRPr lang="ru-RU" sz="14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>
              <a:solidFill>
                <a:schemeClr val="bg1"/>
              </a:solidFill>
            </a:rPr>
            <a:t>-	обеспечение обеззараживания воздуха,</a:t>
          </a:r>
          <a:endParaRPr lang="ru-RU" sz="14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>
              <a:solidFill>
                <a:schemeClr val="bg1"/>
              </a:solidFill>
            </a:rPr>
            <a:t>-	утилизация отходов класса В.</a:t>
          </a:r>
          <a:endParaRPr lang="ru-RU" sz="1400" kern="1200" dirty="0">
            <a:solidFill>
              <a:schemeClr val="bg1"/>
            </a:solidFill>
          </a:endParaRPr>
        </a:p>
      </dsp:txBody>
      <dsp:txXfrm>
        <a:off x="0" y="3835372"/>
        <a:ext cx="8507288" cy="144641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2D6815-373A-43A5-9BD3-97BE722D9FF0}">
      <dsp:nvSpPr>
        <dsp:cNvPr id="0" name=""/>
        <dsp:cNvSpPr/>
      </dsp:nvSpPr>
      <dsp:spPr>
        <a:xfrm>
          <a:off x="0" y="13263"/>
          <a:ext cx="8676456" cy="10740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Мероприятия, направленные на восприимчивый контингент:</a:t>
          </a:r>
        </a:p>
      </dsp:txBody>
      <dsp:txXfrm>
        <a:off x="52431" y="65694"/>
        <a:ext cx="8571594" cy="969198"/>
      </dsp:txXfrm>
    </dsp:sp>
    <dsp:sp modelId="{8FAD79E8-834A-4703-9E7A-DC61AE750287}">
      <dsp:nvSpPr>
        <dsp:cNvPr id="0" name=""/>
        <dsp:cNvSpPr/>
      </dsp:nvSpPr>
      <dsp:spPr>
        <a:xfrm>
          <a:off x="0" y="1087323"/>
          <a:ext cx="8676456" cy="5338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477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100" u="none" kern="1200" dirty="0" err="1" smtClean="0"/>
            <a:t>Элиминационная</a:t>
          </a:r>
          <a:r>
            <a:rPr lang="ru-RU" sz="2100" u="none" kern="1200" dirty="0" smtClean="0"/>
            <a:t> терапия, представляющая собой орошение слизистой оболочки полости носа изотоническим раствором хлорида натрия, обеспечивает снижение числа как вирусных, так бактериальных возбудителей инфекционных заболеваний, и может быть рекомендована для неспецифической профилактики.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100" u="none" kern="1200" dirty="0" smtClean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100" u="none" kern="1200" dirty="0" smtClean="0"/>
            <a:t>Использование лекарственных средств для местного применения, обладающих барьерными функциями.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100" u="none" kern="1200" dirty="0" smtClean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100" u="none" kern="1200" dirty="0" smtClean="0"/>
            <a:t>Своевременное обращение в лечебные учреждения за медицинской помощью в случае появления симптомов острой респираторной инфекции является одним из ключевых факторов профилактики осложнений.</a:t>
          </a:r>
          <a:endParaRPr lang="ru-RU" sz="2100" kern="1200" dirty="0"/>
        </a:p>
      </dsp:txBody>
      <dsp:txXfrm>
        <a:off x="0" y="1087323"/>
        <a:ext cx="8676456" cy="53385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:randomBar dir="vert"/>
      </p:transition>
    </mc:Choice>
    <mc:Fallback>
      <p:transition spd="slow" advClick="0" advTm="3000">
        <p:randomBar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:randomBar dir="vert"/>
      </p:transition>
    </mc:Choice>
    <mc:Fallback>
      <p:transition spd="slow" advClick="0" advTm="3000">
        <p:randomBar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:randomBar dir="vert"/>
      </p:transition>
    </mc:Choice>
    <mc:Fallback>
      <p:transition spd="slow" advClick="0" advTm="3000">
        <p:randomBar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:randomBar dir="vert"/>
      </p:transition>
    </mc:Choice>
    <mc:Fallback>
      <p:transition spd="slow" advClick="0" advTm="3000">
        <p:randomBar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:randomBar dir="vert"/>
      </p:transition>
    </mc:Choice>
    <mc:Fallback>
      <p:transition spd="slow" advClick="0" advTm="3000">
        <p:randomBar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:randomBar dir="vert"/>
      </p:transition>
    </mc:Choice>
    <mc:Fallback>
      <p:transition spd="slow" advClick="0" advTm="3000">
        <p:randomBar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:randomBar dir="vert"/>
      </p:transition>
    </mc:Choice>
    <mc:Fallback>
      <p:transition spd="slow" advClick="0" advTm="3000">
        <p:randomBar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:randomBar dir="vert"/>
      </p:transition>
    </mc:Choice>
    <mc:Fallback>
      <p:transition spd="slow" advClick="0" advTm="3000">
        <p:randomBar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:randomBar dir="vert"/>
      </p:transition>
    </mc:Choice>
    <mc:Fallback>
      <p:transition spd="slow" advClick="0" advTm="3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:randomBar dir="vert"/>
      </p:transition>
    </mc:Choice>
    <mc:Fallback>
      <p:transition spd="slow" advClick="0" advTm="3000">
        <p:randomBar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:randomBar dir="vert"/>
      </p:transition>
    </mc:Choice>
    <mc:Fallback>
      <p:transition spd="slow" advClick="0" advTm="3000">
        <p:randomBar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:randomBar dir="vert"/>
      </p:transition>
    </mc:Choice>
    <mc:Fallback>
      <p:transition spd="slow" advClick="0" advTm="3000">
        <p:randomBar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microsoft.com/office/2007/relationships/hdphoto" Target="../media/hdphoto1.wdp"/><Relationship Id="rId7" Type="http://schemas.openxmlformats.org/officeDocument/2006/relationships/diagramColors" Target="../diagrams/colors8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mailto:SorokinaNA@vokib.zdrav36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22322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Профилактика, диагностика и лечение </a:t>
            </a:r>
            <a:br>
              <a:rPr lang="ru-RU" dirty="0" smtClean="0"/>
            </a:br>
            <a:r>
              <a:rPr lang="ru-RU" b="1" dirty="0" smtClean="0"/>
              <a:t>новой </a:t>
            </a:r>
            <a:r>
              <a:rPr lang="ru-RU" b="1" dirty="0" err="1" smtClean="0"/>
              <a:t>коронавирусной</a:t>
            </a:r>
            <a:r>
              <a:rPr lang="ru-RU" b="1" dirty="0" smtClean="0"/>
              <a:t> инфекции </a:t>
            </a:r>
            <a:r>
              <a:rPr lang="en-US" dirty="0" smtClean="0"/>
              <a:t>(</a:t>
            </a:r>
            <a:r>
              <a:rPr lang="ru-RU" dirty="0" smtClean="0"/>
              <a:t>2019-</a:t>
            </a:r>
            <a:r>
              <a:rPr lang="en-US" dirty="0" err="1" smtClean="0"/>
              <a:t>nCoV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157192"/>
            <a:ext cx="6400800" cy="144016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Заместитель главного врача по ОМР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БУЗ ВО «ВОКИБ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Сорокина Наталья Алексеевна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03.02.2020г.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1986" name="Picture 2" descr="https://bash.news/files/E6C822CE26321D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996952"/>
            <a:ext cx="3315759" cy="18651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3938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:randomBar dir="vert"/>
      </p:transition>
    </mc:Choice>
    <mc:Fallback>
      <p:transition spd="slow" advClick="0" advTm="3000">
        <p:randomBar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Вероятный случай инфекции, вызванной 2019-</a:t>
            </a:r>
            <a:r>
              <a:rPr lang="en-US" dirty="0" err="1">
                <a:effectLst/>
              </a:rPr>
              <a:t>nCoV</a:t>
            </a:r>
            <a:r>
              <a:rPr lang="ru-RU" dirty="0">
                <a:effectLst/>
              </a:rPr>
              <a:t>: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/>
              <a:t>наличие клинических проявлений тяжелой пневмонии, ОРДС, сепсиса в сочетании с данными эпидемиологического анамнеза (см. выше).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7555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:randomBar dir="vert"/>
      </p:transition>
    </mc:Choice>
    <mc:Fallback>
      <p:transition spd="slow" advClick="0" advTm="3000">
        <p:randomBar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Подтвержденный случай инфекции, вызванной 2019-</a:t>
            </a:r>
            <a:r>
              <a:rPr lang="en-US" dirty="0" err="1">
                <a:effectLst/>
              </a:rPr>
              <a:t>nCoV</a:t>
            </a:r>
            <a:r>
              <a:rPr lang="ru-RU" dirty="0">
                <a:effectLst/>
              </a:rPr>
              <a:t>: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018451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Наличие клинических проявлений острой респираторной инфекции, бронхита, пневмонии в сочетании с данными эпидемиологического анамнеза (см. выше).</a:t>
            </a:r>
          </a:p>
          <a:p>
            <a:r>
              <a:rPr lang="ru-RU" dirty="0" smtClean="0"/>
              <a:t>Положительные </a:t>
            </a:r>
            <a:r>
              <a:rPr lang="ru-RU" dirty="0"/>
              <a:t>результаты лабораторных тестов на наличие РНК 2019-</a:t>
            </a:r>
            <a:r>
              <a:rPr lang="en-US" dirty="0" err="1"/>
              <a:t>nCoV</a:t>
            </a:r>
            <a:r>
              <a:rPr lang="en-US" dirty="0"/>
              <a:t> </a:t>
            </a:r>
            <a:r>
              <a:rPr lang="ru-RU" dirty="0"/>
              <a:t>методом ПЦР.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0597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:randomBar dir="vert"/>
      </p:transition>
    </mc:Choice>
    <mc:Fallback>
      <p:transition spd="slow" advClick="0" advTm="3000">
        <p:randomBar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Autofit/>
          </a:bodyPr>
          <a:lstStyle/>
          <a:p>
            <a:pPr lvl="0"/>
            <a:r>
              <a:rPr lang="ru-RU" sz="2800" dirty="0" smtClean="0">
                <a:effectLst/>
              </a:rPr>
              <a:t>Д</a:t>
            </a:r>
            <a:r>
              <a:rPr lang="ru-RU" sz="2800" b="0" dirty="0" smtClean="0">
                <a:effectLst/>
              </a:rPr>
              <a:t>ИА</a:t>
            </a:r>
            <a:r>
              <a:rPr lang="ru-RU" sz="2800" dirty="0" smtClean="0">
                <a:effectLst/>
              </a:rPr>
              <a:t>ГНОСТИКА </a:t>
            </a:r>
            <a:r>
              <a:rPr lang="ru-RU" sz="2800" dirty="0">
                <a:effectLst/>
              </a:rPr>
              <a:t>КОРОНАВИРУСНОЙ </a:t>
            </a:r>
            <a:r>
              <a:rPr lang="ru-RU" sz="2800" dirty="0" smtClean="0">
                <a:effectLst/>
              </a:rPr>
              <a:t>ИНФЕКЦИИ</a:t>
            </a:r>
            <a:endParaRPr lang="ru-RU" sz="28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976664"/>
          </a:xfrm>
        </p:spPr>
        <p:txBody>
          <a:bodyPr>
            <a:normAutofit fontScale="77500" lnSpcReduction="20000"/>
          </a:bodyPr>
          <a:lstStyle/>
          <a:p>
            <a:pPr marL="624078" lvl="0" indent="-514350" algn="ctr">
              <a:buNone/>
            </a:pPr>
            <a:r>
              <a:rPr lang="ru-RU" dirty="0" smtClean="0"/>
              <a:t>Диагноз устанавливается на основании </a:t>
            </a:r>
          </a:p>
          <a:p>
            <a:pPr marL="624078" lvl="0" indent="-514350" algn="ctr">
              <a:buNone/>
            </a:pPr>
            <a:r>
              <a:rPr lang="ru-RU" dirty="0" smtClean="0"/>
              <a:t>клинического обследования, данных эпидемиологического анамнеза и результатов лабораторных исследований.</a:t>
            </a:r>
          </a:p>
          <a:p>
            <a:pPr marL="624078" lvl="0" indent="-514350">
              <a:buNone/>
            </a:pPr>
            <a:endParaRPr lang="ru-RU" dirty="0" smtClean="0"/>
          </a:p>
          <a:p>
            <a:pPr marL="624078" lvl="0" indent="-514350">
              <a:buFont typeface="+mj-lt"/>
              <a:buAutoNum type="arabicPeriod"/>
            </a:pPr>
            <a:r>
              <a:rPr lang="ru-RU" dirty="0" smtClean="0"/>
              <a:t>Подробная </a:t>
            </a:r>
            <a:r>
              <a:rPr lang="ru-RU" dirty="0"/>
              <a:t>оценка всех жалоб, </a:t>
            </a:r>
            <a:r>
              <a:rPr lang="ru-RU" dirty="0" smtClean="0"/>
              <a:t>анамнеза заболевания, эпидемиологического </a:t>
            </a:r>
            <a:r>
              <a:rPr lang="ru-RU" dirty="0"/>
              <a:t>анамнеза</a:t>
            </a:r>
            <a:r>
              <a:rPr lang="ru-RU" dirty="0" smtClean="0"/>
              <a:t>.</a:t>
            </a:r>
          </a:p>
          <a:p>
            <a:pPr marL="624078" lvl="0" indent="-514350">
              <a:buFont typeface="+mj-lt"/>
              <a:buAutoNum type="arabicPeriod"/>
            </a:pPr>
            <a:r>
              <a:rPr lang="ru-RU" dirty="0" err="1" smtClean="0"/>
              <a:t>Физикальное</a:t>
            </a:r>
            <a:r>
              <a:rPr lang="ru-RU" dirty="0" smtClean="0"/>
              <a:t> </a:t>
            </a:r>
            <a:r>
              <a:rPr lang="ru-RU" dirty="0"/>
              <a:t>обследование, обязательно включающее:</a:t>
            </a:r>
          </a:p>
          <a:p>
            <a:pPr lvl="1"/>
            <a:r>
              <a:rPr lang="ru-RU" dirty="0"/>
              <a:t>оценку видимых слизистых оболочек верхних дыхательных путей,</a:t>
            </a:r>
          </a:p>
          <a:p>
            <a:pPr lvl="1"/>
            <a:r>
              <a:rPr lang="ru-RU" dirty="0"/>
              <a:t>аускультацию и перкуссию легких,</a:t>
            </a:r>
          </a:p>
          <a:p>
            <a:pPr lvl="1"/>
            <a:r>
              <a:rPr lang="ru-RU" dirty="0"/>
              <a:t>пальпацию лимфатических узлов,</a:t>
            </a:r>
          </a:p>
          <a:p>
            <a:pPr lvl="1"/>
            <a:r>
              <a:rPr lang="ru-RU" dirty="0"/>
              <a:t>исследование органов брюшной полости с определением размеров печени и селезенки,</a:t>
            </a:r>
          </a:p>
          <a:p>
            <a:pPr lvl="1"/>
            <a:r>
              <a:rPr lang="ru-RU" dirty="0"/>
              <a:t>термометрию</a:t>
            </a:r>
            <a:r>
              <a:rPr lang="ru-RU" dirty="0" smtClean="0"/>
              <a:t>,</a:t>
            </a:r>
          </a:p>
          <a:p>
            <a:pPr lvl="1">
              <a:buNone/>
            </a:pPr>
            <a:r>
              <a:rPr lang="ru-RU" dirty="0" smtClean="0"/>
              <a:t> с </a:t>
            </a:r>
            <a:r>
              <a:rPr lang="ru-RU" dirty="0"/>
              <a:t>установлением степени тяжести состояния больного.</a:t>
            </a:r>
          </a:p>
          <a:p>
            <a:pPr marL="624078" lvl="0" indent="-51435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5884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:randomBar dir="vert"/>
      </p:transition>
    </mc:Choice>
    <mc:Fallback>
      <p:transition spd="slow" advClick="0" advTm="3000">
        <p:randomBar dir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5445224"/>
            <a:ext cx="2287457" cy="1206903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Autofit/>
          </a:bodyPr>
          <a:lstStyle/>
          <a:p>
            <a:pPr lvl="0"/>
            <a:r>
              <a:rPr lang="ru-RU" sz="2800" dirty="0" smtClean="0">
                <a:effectLst/>
              </a:rPr>
              <a:t>Д</a:t>
            </a:r>
            <a:r>
              <a:rPr lang="ru-RU" sz="2800" b="0" dirty="0" smtClean="0">
                <a:effectLst/>
              </a:rPr>
              <a:t>ИА</a:t>
            </a:r>
            <a:r>
              <a:rPr lang="ru-RU" sz="2800" dirty="0" smtClean="0">
                <a:effectLst/>
              </a:rPr>
              <a:t>ГНОСТИКА </a:t>
            </a:r>
            <a:r>
              <a:rPr lang="ru-RU" sz="2800" dirty="0">
                <a:effectLst/>
              </a:rPr>
              <a:t>КОРОНАВИРУСНОЙ </a:t>
            </a:r>
            <a:r>
              <a:rPr lang="ru-RU" sz="2800" dirty="0" smtClean="0">
                <a:effectLst/>
              </a:rPr>
              <a:t>ИНФЕКЦИИ</a:t>
            </a:r>
            <a:endParaRPr lang="ru-RU" sz="28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764704"/>
            <a:ext cx="8435280" cy="5688632"/>
          </a:xfrm>
        </p:spPr>
        <p:txBody>
          <a:bodyPr>
            <a:normAutofit fontScale="62500" lnSpcReduction="20000"/>
          </a:bodyPr>
          <a:lstStyle/>
          <a:p>
            <a:pPr marL="109728" lvl="0" indent="0">
              <a:buNone/>
            </a:pPr>
            <a:r>
              <a:rPr lang="ru-RU" dirty="0" smtClean="0"/>
              <a:t>3. </a:t>
            </a:r>
            <a:r>
              <a:rPr lang="ru-RU" sz="3300" dirty="0" smtClean="0"/>
              <a:t>Лабораторная </a:t>
            </a:r>
            <a:r>
              <a:rPr lang="ru-RU" sz="3300" dirty="0"/>
              <a:t>диагностика общая: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ru-RU" sz="2900" dirty="0"/>
              <a:t>выполнение общего (клинического) анализа крови с определением уровня эритроцитов, гематокрита, лейкоцитов, тромбоцитов, лейкоцитарной формулы;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ru-RU" sz="2900" dirty="0"/>
              <a:t>биохимический анализ крови (мочевина, </a:t>
            </a:r>
            <a:r>
              <a:rPr lang="ru-RU" sz="2900" dirty="0" err="1"/>
              <a:t>креатинин</a:t>
            </a:r>
            <a:r>
              <a:rPr lang="ru-RU" sz="2900" dirty="0"/>
              <a:t>, электролиты, печеночные ферменты, билирубин, глюкоза, альбумин). 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ru-RU" sz="2900" dirty="0"/>
              <a:t>исследование уровня С-реактивного белка (СРБ) в сыворотке крови. 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ru-RU" sz="2900" dirty="0" err="1"/>
              <a:t>пульсоксиметрия</a:t>
            </a:r>
            <a:r>
              <a:rPr lang="ru-RU" sz="2900" dirty="0"/>
              <a:t> с измерением </a:t>
            </a:r>
            <a:r>
              <a:rPr lang="en-US" sz="2900" dirty="0" err="1"/>
              <a:t>SpO</a:t>
            </a:r>
            <a:r>
              <a:rPr lang="ru-RU" sz="2900" baseline="-25000" dirty="0"/>
              <a:t>2</a:t>
            </a:r>
            <a:r>
              <a:rPr lang="ru-RU" sz="2900" dirty="0"/>
              <a:t> для выявления дыхательной недостаточности и оценки выраженности гипоксемии. </a:t>
            </a:r>
            <a:endParaRPr lang="ru-RU" sz="2900" dirty="0" smtClean="0"/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ru-RU" sz="2900" dirty="0" smtClean="0"/>
              <a:t>пациентам </a:t>
            </a:r>
            <a:r>
              <a:rPr lang="ru-RU" sz="2900" dirty="0"/>
              <a:t>с признаками острой дыхательной недостаточности (ОДН) </a:t>
            </a:r>
            <a:r>
              <a:rPr lang="ru-RU" sz="2900" dirty="0" smtClean="0"/>
              <a:t>(</a:t>
            </a:r>
            <a:r>
              <a:rPr lang="en-US" sz="2900" dirty="0" smtClean="0"/>
              <a:t>S</a:t>
            </a:r>
            <a:r>
              <a:rPr lang="ru-RU" sz="2900" dirty="0" smtClean="0"/>
              <a:t>р0</a:t>
            </a:r>
            <a:r>
              <a:rPr lang="ru-RU" sz="2900" baseline="-25000" dirty="0" smtClean="0"/>
              <a:t>2</a:t>
            </a:r>
            <a:r>
              <a:rPr lang="ru-RU" sz="2900" dirty="0" smtClean="0"/>
              <a:t> </a:t>
            </a:r>
            <a:r>
              <a:rPr lang="ru-RU" sz="2900" dirty="0"/>
              <a:t>менее 90% по данным </a:t>
            </a:r>
            <a:r>
              <a:rPr lang="ru-RU" sz="2900" dirty="0" err="1"/>
              <a:t>пульсоксиметрии</a:t>
            </a:r>
            <a:r>
              <a:rPr lang="ru-RU" sz="2900" dirty="0"/>
              <a:t>) рекомендуется исследование газов артериальной крови с определением </a:t>
            </a:r>
            <a:r>
              <a:rPr lang="en-US" sz="2900" dirty="0" err="1"/>
              <a:t>PaO</a:t>
            </a:r>
            <a:r>
              <a:rPr lang="ru-RU" sz="2900" baseline="-25000" dirty="0"/>
              <a:t>2</a:t>
            </a:r>
            <a:r>
              <a:rPr lang="ru-RU" sz="2900" dirty="0"/>
              <a:t>, </a:t>
            </a:r>
            <a:r>
              <a:rPr lang="en-US" sz="2900" dirty="0" err="1"/>
              <a:t>PaCO</a:t>
            </a:r>
            <a:r>
              <a:rPr lang="ru-RU" sz="2900" baseline="-25000" dirty="0"/>
              <a:t>2</a:t>
            </a:r>
            <a:r>
              <a:rPr lang="ru-RU" sz="2900" dirty="0"/>
              <a:t>, </a:t>
            </a:r>
            <a:r>
              <a:rPr lang="ru-RU" sz="2900" dirty="0" err="1"/>
              <a:t>pH</a:t>
            </a:r>
            <a:r>
              <a:rPr lang="ru-RU" sz="2900" dirty="0"/>
              <a:t>, бикарбонатов, </a:t>
            </a:r>
            <a:r>
              <a:rPr lang="ru-RU" sz="2900" dirty="0" err="1"/>
              <a:t>лактата</a:t>
            </a:r>
            <a:r>
              <a:rPr lang="ru-RU" sz="2900" dirty="0"/>
              <a:t>;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ru-RU" sz="2900" dirty="0"/>
              <a:t>пациентам с признаками ОДН </a:t>
            </a:r>
            <a:r>
              <a:rPr lang="ru-RU" sz="2900" dirty="0" smtClean="0"/>
              <a:t>рекомендуется </a:t>
            </a:r>
            <a:r>
              <a:rPr lang="ru-RU" sz="2900" dirty="0"/>
              <a:t>выполнение </a:t>
            </a:r>
            <a:r>
              <a:rPr lang="ru-RU" sz="2900" dirty="0" err="1"/>
              <a:t>коагулограммы</a:t>
            </a:r>
            <a:r>
              <a:rPr lang="ru-RU" sz="2900" dirty="0"/>
              <a:t> с определением </a:t>
            </a:r>
            <a:r>
              <a:rPr lang="ru-RU" sz="2900" dirty="0" smtClean="0"/>
              <a:t> </a:t>
            </a:r>
            <a:r>
              <a:rPr lang="ru-RU" sz="2900" dirty="0" err="1" smtClean="0"/>
              <a:t>протромбинового</a:t>
            </a:r>
            <a:r>
              <a:rPr lang="ru-RU" sz="2900" dirty="0" smtClean="0"/>
              <a:t> </a:t>
            </a:r>
            <a:r>
              <a:rPr lang="ru-RU" sz="2900" dirty="0"/>
              <a:t>времени, международного </a:t>
            </a:r>
            <a:r>
              <a:rPr lang="ru-RU" sz="2900" dirty="0" smtClean="0"/>
              <a:t>  нормализованного </a:t>
            </a:r>
            <a:r>
              <a:rPr lang="ru-RU" sz="2900" dirty="0"/>
              <a:t>отношения и </a:t>
            </a:r>
            <a:r>
              <a:rPr lang="ru-RU" sz="2900" dirty="0" smtClean="0"/>
              <a:t>активированного  частичного </a:t>
            </a:r>
            <a:r>
              <a:rPr lang="ru-RU" sz="2900" dirty="0" err="1"/>
              <a:t>тромбопластинового</a:t>
            </a:r>
            <a:r>
              <a:rPr lang="ru-RU" sz="2900" dirty="0"/>
              <a:t> времени</a:t>
            </a:r>
            <a:r>
              <a:rPr lang="ru-RU" sz="2900" dirty="0" smtClean="0"/>
              <a:t>.</a:t>
            </a:r>
            <a:endParaRPr lang="ru-RU" sz="2900" dirty="0"/>
          </a:p>
        </p:txBody>
      </p:sp>
    </p:spTree>
    <p:extLst>
      <p:ext uri="{BB962C8B-B14F-4D97-AF65-F5344CB8AC3E}">
        <p14:creationId xmlns:p14="http://schemas.microsoft.com/office/powerpoint/2010/main" val="3624599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:randomBar dir="vert"/>
      </p:transition>
    </mc:Choice>
    <mc:Fallback>
      <p:transition spd="slow" advClick="0" advTm="3000">
        <p:randomBar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pPr lvl="0"/>
            <a:r>
              <a:rPr lang="ru-RU" sz="2800" dirty="0" smtClean="0">
                <a:effectLst/>
              </a:rPr>
              <a:t>Д</a:t>
            </a:r>
            <a:r>
              <a:rPr lang="ru-RU" sz="2800" b="0" dirty="0" smtClean="0">
                <a:effectLst/>
              </a:rPr>
              <a:t>ИА</a:t>
            </a:r>
            <a:r>
              <a:rPr lang="ru-RU" sz="2800" dirty="0" smtClean="0">
                <a:effectLst/>
              </a:rPr>
              <a:t>ГНОСТИКА </a:t>
            </a:r>
            <a:r>
              <a:rPr lang="ru-RU" sz="2800" dirty="0">
                <a:effectLst/>
              </a:rPr>
              <a:t>КОРОНАВИРУСНОЙ </a:t>
            </a:r>
            <a:r>
              <a:rPr lang="ru-RU" sz="2800" dirty="0" smtClean="0">
                <a:effectLst/>
              </a:rPr>
              <a:t>ИНФЕКЦИИ</a:t>
            </a:r>
            <a:endParaRPr lang="ru-RU" sz="28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680520"/>
          </a:xfrm>
        </p:spPr>
        <p:txBody>
          <a:bodyPr>
            <a:normAutofit/>
          </a:bodyPr>
          <a:lstStyle/>
          <a:p>
            <a:pPr marL="109728" lvl="0" indent="0">
              <a:buNone/>
            </a:pPr>
            <a:r>
              <a:rPr lang="en-US" dirty="0" smtClean="0"/>
              <a:t>4</a:t>
            </a:r>
            <a:r>
              <a:rPr lang="ru-RU" dirty="0" smtClean="0"/>
              <a:t>. </a:t>
            </a:r>
            <a:r>
              <a:rPr lang="ru-RU" sz="2400" dirty="0"/>
              <a:t>Лабораторная диагностика специфическая</a:t>
            </a:r>
            <a:r>
              <a:rPr lang="ru-RU" sz="2000" dirty="0"/>
              <a:t>:</a:t>
            </a:r>
          </a:p>
          <a:p>
            <a:pPr marL="0" lvl="0" indent="0" algn="ctr">
              <a:buNone/>
            </a:pPr>
            <a:r>
              <a:rPr lang="ru-RU" dirty="0"/>
              <a:t>выявление РНК 2019-</a:t>
            </a:r>
            <a:r>
              <a:rPr lang="en-US" dirty="0" err="1"/>
              <a:t>nCoV</a:t>
            </a:r>
            <a:r>
              <a:rPr lang="en-US" dirty="0"/>
              <a:t> </a:t>
            </a:r>
            <a:r>
              <a:rPr lang="ru-RU" dirty="0"/>
              <a:t>методом </a:t>
            </a:r>
            <a:r>
              <a:rPr lang="ru-RU" dirty="0" smtClean="0"/>
              <a:t>ПЦР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2252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:randomBar dir="vert"/>
      </p:transition>
    </mc:Choice>
    <mc:Fallback>
      <p:transition spd="slow" advClick="0" advTm="3000">
        <p:randomBar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pPr lvl="0"/>
            <a:r>
              <a:rPr lang="ru-RU" sz="2800" dirty="0" smtClean="0">
                <a:effectLst/>
              </a:rPr>
              <a:t>Д</a:t>
            </a:r>
            <a:r>
              <a:rPr lang="ru-RU" sz="2800" b="0" dirty="0" smtClean="0">
                <a:effectLst/>
              </a:rPr>
              <a:t>ИА</a:t>
            </a:r>
            <a:r>
              <a:rPr lang="ru-RU" sz="2800" dirty="0" smtClean="0">
                <a:effectLst/>
              </a:rPr>
              <a:t>ГНОСТИКА </a:t>
            </a:r>
            <a:r>
              <a:rPr lang="ru-RU" sz="2800" dirty="0">
                <a:effectLst/>
              </a:rPr>
              <a:t>КОРОНАВИРУСНОЙ </a:t>
            </a:r>
            <a:r>
              <a:rPr lang="ru-RU" sz="2800" dirty="0" smtClean="0">
                <a:effectLst/>
              </a:rPr>
              <a:t>ИНФЕКЦИИ</a:t>
            </a:r>
            <a:endParaRPr lang="ru-RU" sz="28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980728"/>
            <a:ext cx="8435280" cy="5877272"/>
          </a:xfrm>
        </p:spPr>
        <p:txBody>
          <a:bodyPr>
            <a:normAutofit/>
          </a:bodyPr>
          <a:lstStyle/>
          <a:p>
            <a:pPr marL="109728" lvl="0" indent="0">
              <a:buNone/>
            </a:pPr>
            <a:r>
              <a:rPr lang="ru-RU" dirty="0" smtClean="0"/>
              <a:t>5. Инструментальная </a:t>
            </a:r>
            <a:r>
              <a:rPr lang="ru-RU" dirty="0"/>
              <a:t>диагностика:</a:t>
            </a:r>
          </a:p>
          <a:p>
            <a:pPr lvl="1"/>
            <a:r>
              <a:rPr lang="ru-RU" sz="2400" b="1" dirty="0"/>
              <a:t>обзорная рентгенография органов грудной клетки </a:t>
            </a:r>
            <a:r>
              <a:rPr lang="ru-RU" sz="2400" dirty="0"/>
              <a:t>в передней прямой и боковой проекциях рекомендуется всем пациентам с подозрением на пневмонию </a:t>
            </a:r>
            <a:endParaRPr lang="ru-RU" sz="2400" dirty="0" smtClean="0"/>
          </a:p>
          <a:p>
            <a:pPr lvl="1"/>
            <a:r>
              <a:rPr lang="ru-RU" sz="2400" b="1" dirty="0" smtClean="0"/>
              <a:t>компьютерная </a:t>
            </a:r>
            <a:r>
              <a:rPr lang="ru-RU" sz="2400" b="1" dirty="0"/>
              <a:t>томография легких </a:t>
            </a:r>
            <a:r>
              <a:rPr lang="ru-RU" sz="2400" dirty="0"/>
              <a:t>является более чувствительным методом для диагностики вирусной пневмонии. </a:t>
            </a:r>
            <a:endParaRPr lang="ru-RU" sz="2400" dirty="0" smtClean="0"/>
          </a:p>
          <a:p>
            <a:pPr lvl="1"/>
            <a:r>
              <a:rPr lang="ru-RU" sz="2400" b="1" dirty="0" smtClean="0"/>
              <a:t>электрокардиография</a:t>
            </a:r>
            <a:r>
              <a:rPr lang="ru-RU" sz="2400" dirty="0" smtClean="0"/>
              <a:t> </a:t>
            </a:r>
            <a:r>
              <a:rPr lang="ru-RU" sz="2400" dirty="0"/>
              <a:t>(ЭКГ) в стандартных отведениях рекомендуется всем госпитализированным пациентам.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4733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:randomBar dir="vert"/>
      </p:transition>
    </mc:Choice>
    <mc:Fallback>
      <p:transition spd="slow" advClick="0" advTm="3000">
        <p:randomBar dir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pPr lvl="0"/>
            <a:r>
              <a:rPr lang="ru-RU" sz="2800" dirty="0"/>
              <a:t>Принятие решения о необходимости госпитализации</a:t>
            </a:r>
            <a:r>
              <a:rPr lang="ru-RU" sz="2800" dirty="0" smtClean="0"/>
              <a:t>:</a:t>
            </a:r>
            <a:endParaRPr lang="ru-RU" sz="28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при </a:t>
            </a:r>
            <a:r>
              <a:rPr lang="ru-RU" dirty="0"/>
              <a:t>анамнестических данных, указывающих на вероятность инфекции, вызванной2019-nCoV, независимо от степени тяжести </a:t>
            </a:r>
            <a:r>
              <a:rPr lang="ru-RU" dirty="0" smtClean="0"/>
              <a:t>состояния больного</a:t>
            </a:r>
            <a:r>
              <a:rPr lang="ru-RU" dirty="0"/>
              <a:t>, показана госпитализация в инфекционную больницу/отделение с соблюдением всех противоэпидемических мер</a:t>
            </a:r>
            <a:r>
              <a:rPr lang="ru-RU" dirty="0" smtClean="0"/>
              <a:t>;</a:t>
            </a:r>
          </a:p>
          <a:p>
            <a:endParaRPr lang="ru-RU" dirty="0"/>
          </a:p>
          <a:p>
            <a:r>
              <a:rPr lang="ru-RU" dirty="0" smtClean="0"/>
              <a:t>при </a:t>
            </a:r>
            <a:r>
              <a:rPr lang="ru-RU" dirty="0"/>
              <a:t>отсутствии подозрений на инфекцию, вызванную 2019-</a:t>
            </a:r>
            <a:r>
              <a:rPr lang="en-US" dirty="0" err="1"/>
              <a:t>nCoV</a:t>
            </a:r>
            <a:r>
              <a:rPr lang="ru-RU" dirty="0"/>
              <a:t>, решение о госпитализации зависит от степени тяжести состояния и вероятного другого диагноза.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6971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:randomBar dir="vert"/>
      </p:transition>
    </mc:Choice>
    <mc:Fallback>
      <p:transition spd="slow" advClick="0" advTm="3000">
        <p:randomBar dir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ru-RU" sz="2400" dirty="0"/>
              <a:t>КЛИНИЧЕСКИЕ ОСОБЕННОСТИ КОРОНАВИРУСНОЙ </a:t>
            </a:r>
            <a:r>
              <a:rPr lang="ru-RU" sz="2400" dirty="0" smtClean="0"/>
              <a:t>ИНФЕКЦИИ</a:t>
            </a:r>
            <a:endParaRPr lang="ru-RU" sz="24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ru-RU" sz="2000" dirty="0"/>
              <a:t>Инкубационный период составляет от 2 до 14 суток.</a:t>
            </a:r>
          </a:p>
          <a:p>
            <a:pPr marL="109728" indent="0">
              <a:buNone/>
            </a:pP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698129270"/>
              </p:ext>
            </p:extLst>
          </p:nvPr>
        </p:nvGraphicFramePr>
        <p:xfrm>
          <a:off x="-252536" y="2276872"/>
          <a:ext cx="4968552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72317846"/>
              </p:ext>
            </p:extLst>
          </p:nvPr>
        </p:nvGraphicFramePr>
        <p:xfrm>
          <a:off x="4211960" y="2060848"/>
          <a:ext cx="5184576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407547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:randomBar dir="vert"/>
      </p:transition>
    </mc:Choice>
    <mc:Fallback>
      <p:transition spd="slow" advClick="0" advTm="3000">
        <p:randomBar dir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pPr lvl="0"/>
            <a:r>
              <a:rPr lang="ru-RU" sz="2800" dirty="0">
                <a:effectLst/>
              </a:rPr>
              <a:t>ЛЕЧЕНИЕ КОРОНАВИРУСНОЙ </a:t>
            </a:r>
            <a:r>
              <a:rPr lang="ru-RU" sz="2800" b="0" dirty="0" smtClean="0">
                <a:effectLst/>
              </a:rPr>
              <a:t>ИН</a:t>
            </a:r>
            <a:r>
              <a:rPr lang="ru-RU" sz="2800" dirty="0" smtClean="0">
                <a:effectLst/>
              </a:rPr>
              <a:t>ФЕКЦ</a:t>
            </a:r>
            <a:r>
              <a:rPr lang="ru-RU" sz="2800" b="0" dirty="0" smtClean="0">
                <a:effectLst/>
              </a:rPr>
              <a:t>ИИ</a:t>
            </a:r>
            <a:endParaRPr lang="ru-RU" sz="28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024044"/>
              </p:ext>
            </p:extLst>
          </p:nvPr>
        </p:nvGraphicFramePr>
        <p:xfrm>
          <a:off x="179512" y="548681"/>
          <a:ext cx="8964488" cy="6400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5387"/>
                <a:gridCol w="2296687"/>
                <a:gridCol w="1926254"/>
                <a:gridCol w="3556160"/>
              </a:tblGrid>
              <a:tr h="2944349">
                <a:tc>
                  <a:txBody>
                    <a:bodyPr/>
                    <a:lstStyle/>
                    <a:p>
                      <a:pPr indent="-4318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0" dirty="0" err="1">
                          <a:effectLst/>
                        </a:rPr>
                        <a:t>Рибавирин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87" marR="2487" marT="0" marB="0"/>
                </a:tc>
                <a:tc>
                  <a:txBody>
                    <a:bodyPr/>
                    <a:lstStyle/>
                    <a:p>
                      <a:pPr indent="-4318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Противовирусное средство. Быстро проникает в клетки и действует внутри инфицированных вирусом клеток. </a:t>
                      </a:r>
                      <a:r>
                        <a:rPr lang="ru-RU" sz="1400" spc="0" dirty="0" err="1">
                          <a:effectLst/>
                        </a:rPr>
                        <a:t>Рибавирин</a:t>
                      </a:r>
                      <a:r>
                        <a:rPr lang="ru-RU" sz="1400" spc="0" dirty="0">
                          <a:effectLst/>
                        </a:rPr>
                        <a:t> ингибирует репликацию новых вирионов, что обеспечивает снижение вирусной нагрузки, селективно ингибирует синтез вирусной РНК, не подавляя синтез РНК в нормально функционирующих клетках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87" marR="2487" marT="0" marB="0"/>
                </a:tc>
                <a:tc>
                  <a:txBody>
                    <a:bodyPr/>
                    <a:lstStyle/>
                    <a:p>
                      <a:pPr indent="-4318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Таблетки, капсулы. </a:t>
                      </a:r>
                      <a:r>
                        <a:rPr lang="ru-RU" sz="1400" spc="0" dirty="0" err="1">
                          <a:effectLst/>
                        </a:rPr>
                        <a:t>Лиофилизат</a:t>
                      </a:r>
                      <a:r>
                        <a:rPr lang="ru-RU" sz="1400" spc="0" dirty="0">
                          <a:effectLst/>
                        </a:rPr>
                        <a:t> (концентрат для внутривенного введения)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87" marR="2487" marT="0" marB="0"/>
                </a:tc>
                <a:tc>
                  <a:txBody>
                    <a:bodyPr/>
                    <a:lstStyle/>
                    <a:p>
                      <a:pPr indent="-4318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Лечение: по 0,2 г (200 мг) 2-4 р. в день 1­2 недели.</a:t>
                      </a:r>
                      <a:endParaRPr lang="ru-RU" sz="1400" dirty="0">
                        <a:effectLst/>
                      </a:endParaRPr>
                    </a:p>
                    <a:p>
                      <a:pPr indent="-4318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Концентрат для внутривенного введения применять только в условиях стационара со специализированным реанимационным отделением. </a:t>
                      </a:r>
                      <a:endParaRPr lang="ru-RU" sz="1400" spc="0" dirty="0" smtClean="0">
                        <a:effectLst/>
                      </a:endParaRPr>
                    </a:p>
                    <a:p>
                      <a:pPr indent="-4318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 smtClean="0">
                          <a:effectLst/>
                        </a:rPr>
                        <a:t>Применение </a:t>
                      </a:r>
                      <a:r>
                        <a:rPr lang="ru-RU" sz="1400" spc="0" dirty="0" err="1">
                          <a:effectLst/>
                        </a:rPr>
                        <a:t>рибавирина</a:t>
                      </a:r>
                      <a:r>
                        <a:rPr lang="ru-RU" sz="1400" spc="0" dirty="0">
                          <a:effectLst/>
                        </a:rPr>
                        <a:t> у пациентов, которым требуется ИВЛ, возможно только специалистами, имеющими опыт проведения реанимационных мероприятий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87" marR="2487" marT="0" marB="0"/>
                </a:tc>
              </a:tr>
              <a:tr h="1682485">
                <a:tc>
                  <a:txBody>
                    <a:bodyPr/>
                    <a:lstStyle/>
                    <a:p>
                      <a:pPr indent="-4318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0" dirty="0" err="1">
                          <a:effectLst/>
                        </a:rPr>
                        <a:t>Лопинавир</a:t>
                      </a:r>
                      <a:r>
                        <a:rPr lang="ru-RU" sz="1600" spc="0" dirty="0" smtClean="0">
                          <a:effectLst/>
                        </a:rPr>
                        <a:t>/</a:t>
                      </a:r>
                    </a:p>
                    <a:p>
                      <a:pPr indent="-4318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0" dirty="0" err="1" smtClean="0">
                          <a:effectLst/>
                        </a:rPr>
                        <a:t>Ритонавир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87" marR="2487" marT="0" marB="0"/>
                </a:tc>
                <a:tc>
                  <a:txBody>
                    <a:bodyPr/>
                    <a:lstStyle/>
                    <a:p>
                      <a:pPr indent="-4318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 err="1">
                          <a:effectLst/>
                        </a:rPr>
                        <a:t>Лопинавир</a:t>
                      </a:r>
                      <a:r>
                        <a:rPr lang="ru-RU" sz="1400" spc="0" dirty="0">
                          <a:effectLst/>
                        </a:rPr>
                        <a:t> является ингибитором ВИЧ-1 и ВИЧ-2 протеазы ВИЧ;</a:t>
                      </a:r>
                      <a:endParaRPr lang="ru-RU" sz="1400" dirty="0">
                        <a:effectLst/>
                      </a:endParaRPr>
                    </a:p>
                    <a:p>
                      <a:pPr indent="-4318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 err="1">
                          <a:effectLst/>
                        </a:rPr>
                        <a:t>Ритонавир</a:t>
                      </a:r>
                      <a:r>
                        <a:rPr lang="ru-RU" sz="1400" spc="0" dirty="0">
                          <a:effectLst/>
                        </a:rPr>
                        <a:t> - ингибитор </a:t>
                      </a:r>
                      <a:r>
                        <a:rPr lang="ru-RU" sz="1400" spc="0" dirty="0" err="1">
                          <a:effectLst/>
                        </a:rPr>
                        <a:t>аспартилпротеаз</a:t>
                      </a:r>
                      <a:r>
                        <a:rPr lang="ru-RU" sz="1400" spc="0" dirty="0">
                          <a:effectLst/>
                        </a:rPr>
                        <a:t> ВИЧ- 1 и ВИЧ-2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87" marR="2487" marT="0" marB="0"/>
                </a:tc>
                <a:tc>
                  <a:txBody>
                    <a:bodyPr/>
                    <a:lstStyle/>
                    <a:p>
                      <a:pPr indent="-4318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 smtClean="0">
                          <a:effectLst/>
                        </a:rPr>
                        <a:t>Таблетки/суспензия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87" marR="2487" marT="0" marB="0"/>
                </a:tc>
                <a:tc>
                  <a:txBody>
                    <a:bodyPr/>
                    <a:lstStyle/>
                    <a:p>
                      <a:pPr indent="-4318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Лечение: 400 мг </a:t>
                      </a:r>
                      <a:r>
                        <a:rPr lang="ru-RU" sz="1400" spc="0" dirty="0" err="1">
                          <a:effectLst/>
                        </a:rPr>
                        <a:t>лопинавира</a:t>
                      </a:r>
                      <a:r>
                        <a:rPr lang="ru-RU" sz="1400" spc="0" dirty="0">
                          <a:effectLst/>
                        </a:rPr>
                        <a:t>/100 мг </a:t>
                      </a:r>
                      <a:r>
                        <a:rPr lang="ru-RU" sz="1400" spc="0" dirty="0" err="1">
                          <a:effectLst/>
                        </a:rPr>
                        <a:t>ритонавира</a:t>
                      </a:r>
                      <a:r>
                        <a:rPr lang="ru-RU" sz="1400" spc="0" dirty="0">
                          <a:effectLst/>
                        </a:rPr>
                        <a:t> назначаются каждые 12 часов в течение 14 дней в </a:t>
                      </a:r>
                      <a:r>
                        <a:rPr lang="ru-RU" sz="1400" spc="0" dirty="0" err="1">
                          <a:effectLst/>
                        </a:rPr>
                        <a:t>таблетированной</a:t>
                      </a:r>
                      <a:r>
                        <a:rPr lang="ru-RU" sz="1400" spc="0" dirty="0">
                          <a:effectLst/>
                        </a:rPr>
                        <a:t> форме. В случае невозможности перорального приема препаратов </a:t>
                      </a:r>
                      <a:r>
                        <a:rPr lang="ru-RU" sz="1400" spc="0" dirty="0" err="1">
                          <a:effectLst/>
                        </a:rPr>
                        <a:t>Лопинавир</a:t>
                      </a:r>
                      <a:r>
                        <a:rPr lang="ru-RU" sz="1400" spc="0" dirty="0">
                          <a:effectLst/>
                        </a:rPr>
                        <a:t>/</a:t>
                      </a:r>
                      <a:r>
                        <a:rPr lang="ru-RU" sz="1400" spc="0" dirty="0" err="1">
                          <a:effectLst/>
                        </a:rPr>
                        <a:t>ритонавир</a:t>
                      </a:r>
                      <a:r>
                        <a:rPr lang="ru-RU" sz="1400" spc="0" dirty="0">
                          <a:effectLst/>
                        </a:rPr>
                        <a:t> (400 мг </a:t>
                      </a:r>
                      <a:r>
                        <a:rPr lang="ru-RU" sz="1400" spc="0" dirty="0" err="1">
                          <a:effectLst/>
                        </a:rPr>
                        <a:t>лопинавира</a:t>
                      </a:r>
                      <a:r>
                        <a:rPr lang="ru-RU" sz="1400" spc="0" dirty="0">
                          <a:effectLst/>
                        </a:rPr>
                        <a:t>/100 мг </a:t>
                      </a:r>
                      <a:r>
                        <a:rPr lang="ru-RU" sz="1400" spc="0" dirty="0" err="1">
                          <a:effectLst/>
                        </a:rPr>
                        <a:t>ритонавира</a:t>
                      </a:r>
                      <a:r>
                        <a:rPr lang="ru-RU" sz="1400" spc="0" dirty="0">
                          <a:effectLst/>
                        </a:rPr>
                        <a:t>) вводится в виде суспензии (5 мл) каждые 12 часов в течение 14 дней через </a:t>
                      </a:r>
                      <a:r>
                        <a:rPr lang="ru-RU" sz="1400" spc="0" dirty="0" err="1">
                          <a:effectLst/>
                        </a:rPr>
                        <a:t>назогастральный</a:t>
                      </a:r>
                      <a:r>
                        <a:rPr lang="ru-RU" sz="1400" spc="0" dirty="0">
                          <a:effectLst/>
                        </a:rPr>
                        <a:t> зонд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87" marR="2487" marT="0" marB="0"/>
                </a:tc>
              </a:tr>
              <a:tr h="1682485">
                <a:tc>
                  <a:txBody>
                    <a:bodyPr/>
                    <a:lstStyle/>
                    <a:p>
                      <a:pPr indent="-4318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0" dirty="0" err="1" smtClean="0">
                          <a:effectLst/>
                        </a:rPr>
                        <a:t>Рекомбинантный</a:t>
                      </a:r>
                      <a:r>
                        <a:rPr lang="ru-RU" sz="1600" b="1" spc="0" dirty="0" smtClean="0">
                          <a:effectLst/>
                        </a:rPr>
                        <a:t> интерферон бета-1</a:t>
                      </a:r>
                      <a:r>
                        <a:rPr lang="en-US" sz="1600" b="1" spc="0" dirty="0" smtClean="0">
                          <a:effectLst/>
                        </a:rPr>
                        <a:t>b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87" marR="2487" marT="0" marB="0"/>
                </a:tc>
                <a:tc>
                  <a:txBody>
                    <a:bodyPr/>
                    <a:lstStyle/>
                    <a:p>
                      <a:pPr indent="-4318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 smtClean="0">
                          <a:effectLst/>
                        </a:rPr>
                        <a:t>Повышает </a:t>
                      </a:r>
                      <a:r>
                        <a:rPr lang="ru-RU" sz="1400" spc="0" dirty="0" err="1" smtClean="0">
                          <a:effectLst/>
                        </a:rPr>
                        <a:t>супрессорную</a:t>
                      </a:r>
                      <a:r>
                        <a:rPr lang="ru-RU" sz="1400" spc="0" dirty="0" smtClean="0">
                          <a:effectLst/>
                        </a:rPr>
                        <a:t> активность </a:t>
                      </a:r>
                      <a:r>
                        <a:rPr lang="ru-RU" sz="1400" spc="0" dirty="0" err="1" smtClean="0">
                          <a:effectLst/>
                        </a:rPr>
                        <a:t>мононуклеарных</a:t>
                      </a:r>
                      <a:r>
                        <a:rPr lang="ru-RU" sz="1400" spc="0" dirty="0" smtClean="0">
                          <a:effectLst/>
                        </a:rPr>
                        <a:t> клеток периферической крови и снижает устойчивость Т-лимфоцитов к </a:t>
                      </a:r>
                      <a:r>
                        <a:rPr lang="ru-RU" sz="1400" spc="0" dirty="0" err="1" smtClean="0">
                          <a:effectLst/>
                        </a:rPr>
                        <a:t>апоптозу,является</a:t>
                      </a:r>
                      <a:r>
                        <a:rPr lang="ru-RU" sz="1400" spc="0" dirty="0" smtClean="0">
                          <a:effectLst/>
                        </a:rPr>
                        <a:t> антагонистом</a:t>
                      </a:r>
                      <a:r>
                        <a:rPr lang="ru-RU" sz="1400" spc="0" baseline="0" dirty="0" smtClean="0">
                          <a:effectLst/>
                        </a:rPr>
                        <a:t> </a:t>
                      </a:r>
                      <a:r>
                        <a:rPr lang="ru-RU" sz="1400" spc="0" baseline="0" dirty="0" err="1" smtClean="0">
                          <a:effectLst/>
                        </a:rPr>
                        <a:t>интерферона-гамма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87" marR="2487" marT="0" marB="0"/>
                </a:tc>
                <a:tc>
                  <a:txBody>
                    <a:bodyPr/>
                    <a:lstStyle/>
                    <a:p>
                      <a:pPr indent="-4318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 smtClean="0">
                          <a:effectLst/>
                          <a:latin typeface="+mn-lt"/>
                          <a:ea typeface="+mn-ea"/>
                        </a:rPr>
                        <a:t>Препарат</a:t>
                      </a:r>
                      <a:r>
                        <a:rPr lang="ru-RU" sz="1400" spc="0" baseline="0" dirty="0" smtClean="0">
                          <a:effectLst/>
                          <a:latin typeface="+mn-lt"/>
                          <a:ea typeface="+mn-ea"/>
                        </a:rPr>
                        <a:t> для подкожного введения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87" marR="2487" marT="0" marB="0"/>
                </a:tc>
                <a:tc>
                  <a:txBody>
                    <a:bodyPr/>
                    <a:lstStyle/>
                    <a:p>
                      <a:pPr indent="-4318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Лечение: </a:t>
                      </a:r>
                      <a:r>
                        <a:rPr lang="ru-RU" sz="1400" spc="0" dirty="0" smtClean="0">
                          <a:effectLst/>
                        </a:rPr>
                        <a:t>0,25 мг /мл (8 млн. МЕ) подкожно в </a:t>
                      </a:r>
                      <a:r>
                        <a:rPr lang="ru-RU" sz="1400" spc="0" dirty="0">
                          <a:effectLst/>
                        </a:rPr>
                        <a:t>течение </a:t>
                      </a:r>
                      <a:r>
                        <a:rPr lang="ru-RU" sz="1400" spc="0" dirty="0" smtClean="0">
                          <a:effectLst/>
                        </a:rPr>
                        <a:t>14</a:t>
                      </a:r>
                      <a:r>
                        <a:rPr lang="ru-RU" sz="1400" spc="0" baseline="0" dirty="0" smtClean="0">
                          <a:effectLst/>
                        </a:rPr>
                        <a:t> дней (всего 7 инъекций)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87" marR="2487" marT="0" marB="0"/>
                </a:tc>
              </a:tr>
            </a:tbl>
          </a:graphicData>
        </a:graphic>
      </p:graphicFrame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060848"/>
            <a:ext cx="1080120" cy="1080120"/>
          </a:xfrm>
        </p:spPr>
      </p:pic>
    </p:spTree>
    <p:extLst>
      <p:ext uri="{BB962C8B-B14F-4D97-AF65-F5344CB8AC3E}">
        <p14:creationId xmlns:p14="http://schemas.microsoft.com/office/powerpoint/2010/main" val="2921235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:randomBar dir="vert"/>
      </p:transition>
    </mc:Choice>
    <mc:Fallback>
      <p:transition spd="slow" advClick="0" advTm="300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ru-RU" sz="2800" dirty="0"/>
              <a:t>Патогенетическая </a:t>
            </a:r>
            <a:r>
              <a:rPr lang="ru-RU" sz="2800" dirty="0" smtClean="0"/>
              <a:t>терапия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755020"/>
              </p:ext>
            </p:extLst>
          </p:nvPr>
        </p:nvGraphicFramePr>
        <p:xfrm>
          <a:off x="683568" y="692696"/>
          <a:ext cx="8460432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4454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:randomBar dir="vert"/>
      </p:transition>
    </mc:Choice>
    <mc:Fallback>
      <p:transition spd="slow" advClick="0" advTm="300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Этиология и патогенез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913446"/>
              </p:ext>
            </p:extLst>
          </p:nvPr>
        </p:nvGraphicFramePr>
        <p:xfrm>
          <a:off x="457200" y="1481138"/>
          <a:ext cx="8229600" cy="3604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080569309"/>
              </p:ext>
            </p:extLst>
          </p:nvPr>
        </p:nvGraphicFramePr>
        <p:xfrm>
          <a:off x="827584" y="4869160"/>
          <a:ext cx="7992888" cy="1671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027778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:randomBar dir="vert"/>
      </p:transition>
    </mc:Choice>
    <mc:Fallback>
      <p:transition spd="slow" advClick="0" advTm="3000">
        <p:randomBar dir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3200" dirty="0"/>
              <a:t>Симптоматическая терапия включает</a:t>
            </a:r>
            <a:r>
              <a:rPr lang="ru-RU" sz="3200" dirty="0" smtClean="0"/>
              <a:t>:</a:t>
            </a:r>
            <a:endParaRPr lang="ru-RU" sz="32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lvl="0">
              <a:spcBef>
                <a:spcPts val="600"/>
              </a:spcBef>
            </a:pPr>
            <a:r>
              <a:rPr lang="ru-RU" dirty="0" smtClean="0"/>
              <a:t>купирование </a:t>
            </a:r>
            <a:r>
              <a:rPr lang="ru-RU" dirty="0"/>
              <a:t>лихорадки (жаропонижающие препараты - парацетамол, ибупрофен);</a:t>
            </a:r>
          </a:p>
          <a:p>
            <a:pPr lvl="0">
              <a:spcBef>
                <a:spcPts val="600"/>
              </a:spcBef>
            </a:pPr>
            <a:r>
              <a:rPr lang="ru-RU" dirty="0"/>
              <a:t>комплексная терапия ринита и/или </a:t>
            </a:r>
            <a:r>
              <a:rPr lang="ru-RU" dirty="0" err="1"/>
              <a:t>ринофарингита</a:t>
            </a:r>
            <a:r>
              <a:rPr lang="ru-RU" dirty="0"/>
              <a:t> (увлажняющие / </a:t>
            </a:r>
            <a:r>
              <a:rPr lang="ru-RU" dirty="0" err="1"/>
              <a:t>элиминационные</a:t>
            </a:r>
            <a:r>
              <a:rPr lang="ru-RU" dirty="0"/>
              <a:t> препараты, назальные </a:t>
            </a:r>
            <a:r>
              <a:rPr lang="ru-RU" dirty="0" err="1"/>
              <a:t>деконгестанты</a:t>
            </a:r>
            <a:r>
              <a:rPr lang="ru-RU" dirty="0"/>
              <a:t>);</a:t>
            </a:r>
          </a:p>
          <a:p>
            <a:pPr lvl="0">
              <a:spcBef>
                <a:spcPts val="600"/>
              </a:spcBef>
            </a:pPr>
            <a:r>
              <a:rPr lang="ru-RU" dirty="0"/>
              <a:t>комплексная терапия бронхита (</a:t>
            </a:r>
            <a:r>
              <a:rPr lang="ru-RU" dirty="0" err="1"/>
              <a:t>мукоактивные</a:t>
            </a:r>
            <a:r>
              <a:rPr lang="ru-RU" dirty="0"/>
              <a:t>, </a:t>
            </a:r>
            <a:r>
              <a:rPr lang="ru-RU" dirty="0" err="1"/>
              <a:t>бронхолитические</a:t>
            </a:r>
            <a:r>
              <a:rPr lang="ru-RU" dirty="0"/>
              <a:t> и прочие средства).</a:t>
            </a:r>
          </a:p>
          <a:p>
            <a:pPr>
              <a:spcBef>
                <a:spcPts val="60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5112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:randomBar dir="vert"/>
      </p:transition>
    </mc:Choice>
    <mc:Fallback>
      <p:transition spd="slow" advClick="0" advTm="3000">
        <p:randomBar dir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ru-RU" sz="2800" dirty="0"/>
              <a:t>Специфическая профилактика </a:t>
            </a:r>
            <a:r>
              <a:rPr lang="ru-RU" sz="2800" dirty="0" smtClean="0"/>
              <a:t>новой </a:t>
            </a:r>
            <a:r>
              <a:rPr lang="ru-RU" sz="2800" dirty="0" err="1" smtClean="0"/>
              <a:t>коронавирусной</a:t>
            </a:r>
            <a:r>
              <a:rPr lang="ru-RU" sz="2800" dirty="0" smtClean="0"/>
              <a:t> инфекции</a:t>
            </a:r>
            <a:endParaRPr lang="ru-RU" sz="28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настоящее время средства специфической профилактики </a:t>
            </a:r>
            <a:r>
              <a:rPr lang="ru-RU" dirty="0" smtClean="0"/>
              <a:t>новой </a:t>
            </a:r>
            <a:r>
              <a:rPr lang="ru-RU" dirty="0" err="1" smtClean="0"/>
              <a:t>коронавирусной</a:t>
            </a:r>
            <a:r>
              <a:rPr lang="ru-RU" dirty="0" smtClean="0"/>
              <a:t> </a:t>
            </a:r>
            <a:r>
              <a:rPr lang="ru-RU" dirty="0"/>
              <a:t>инфекции находятся в стадии разработки.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0503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:randomBar dir="vert"/>
      </p:transition>
    </mc:Choice>
    <mc:Fallback>
      <p:transition spd="slow" advClick="0" advTm="3000">
        <p:randomBar dir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755"/>
            <a:ext cx="9144000" cy="658449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ru-RU" sz="2800" b="1" dirty="0">
                <a:solidFill>
                  <a:schemeClr val="bg1"/>
                </a:solidFill>
              </a:rPr>
              <a:t>Неспецифическая профилактика </a:t>
            </a:r>
            <a:r>
              <a:rPr lang="ru-RU" sz="2800" b="1" dirty="0" smtClean="0">
                <a:solidFill>
                  <a:schemeClr val="bg1"/>
                </a:solidFill>
              </a:rPr>
              <a:t>новой </a:t>
            </a:r>
            <a:r>
              <a:rPr lang="ru-RU" sz="2800" b="1" dirty="0" err="1" smtClean="0">
                <a:solidFill>
                  <a:schemeClr val="bg1"/>
                </a:solidFill>
              </a:rPr>
              <a:t>коронавирусной</a:t>
            </a:r>
            <a:r>
              <a:rPr lang="ru-RU" sz="2800" b="1" dirty="0" smtClean="0">
                <a:solidFill>
                  <a:schemeClr val="bg1"/>
                </a:solidFill>
              </a:rPr>
              <a:t> инфекции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2159095"/>
              </p:ext>
            </p:extLst>
          </p:nvPr>
        </p:nvGraphicFramePr>
        <p:xfrm>
          <a:off x="457200" y="1124744"/>
          <a:ext cx="8507288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43502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:randomBar dir="vert"/>
      </p:transition>
    </mc:Choice>
    <mc:Fallback>
      <p:transition spd="slow" advClick="0" advTm="3000">
        <p:randomBar dir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6952296"/>
              </p:ext>
            </p:extLst>
          </p:nvPr>
        </p:nvGraphicFramePr>
        <p:xfrm>
          <a:off x="467544" y="0"/>
          <a:ext cx="8676456" cy="6439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5669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:randomBar dir="vert"/>
      </p:transition>
    </mc:Choice>
    <mc:Fallback>
      <p:transition spd="slow" advClick="0" advTm="3000">
        <p:randomBar dir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>
            <a:noAutofit/>
          </a:bodyPr>
          <a:lstStyle/>
          <a:p>
            <a:pPr lvl="1" algn="ctr"/>
            <a:r>
              <a:rPr lang="ru-RU" sz="2400" dirty="0"/>
              <a:t>Маршрутизация пациентов и лиц с подозрением на </a:t>
            </a:r>
            <a:r>
              <a:rPr lang="ru-RU" sz="2400" dirty="0" smtClean="0"/>
              <a:t>новую </a:t>
            </a:r>
            <a:r>
              <a:rPr lang="ru-RU" sz="2400" dirty="0" err="1" smtClean="0"/>
              <a:t>коронавирусную</a:t>
            </a:r>
            <a:r>
              <a:rPr lang="ru-RU" sz="2400" dirty="0" smtClean="0"/>
              <a:t> </a:t>
            </a:r>
            <a:r>
              <a:rPr lang="ru-RU" sz="2400" dirty="0"/>
              <a:t>инфекцию, вызванную 2019-</a:t>
            </a:r>
            <a:r>
              <a:rPr lang="en-US" sz="2400" dirty="0" err="1"/>
              <a:t>nCoV</a:t>
            </a:r>
            <a:endParaRPr lang="ru-RU" sz="24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472608"/>
          </a:xfrm>
        </p:spPr>
        <p:txBody>
          <a:bodyPr/>
          <a:lstStyle/>
          <a:p>
            <a:pPr algn="just"/>
            <a:r>
              <a:rPr lang="ru-RU" dirty="0" smtClean="0"/>
              <a:t>Медицинская помощь больным осуществляется в виде скорой, первичной медико-санитарной и специализированной медицинской помощи в медицинских организациях, осуществляющих свою деятельность в соответствии с приказами </a:t>
            </a:r>
            <a:r>
              <a:rPr lang="ru-RU" dirty="0" err="1" smtClean="0"/>
              <a:t>Минздравсоцразвития</a:t>
            </a:r>
            <a:r>
              <a:rPr lang="ru-RU" dirty="0" smtClean="0"/>
              <a:t> России от 31.01.2012г. № 69н и от 05.05.2020г. № 521н.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0348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:randomBar dir="vert"/>
      </p:transition>
    </mc:Choice>
    <mc:Fallback>
      <p:transition spd="slow" advClick="0" advTm="3000">
        <p:randomBar dir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3100" dirty="0"/>
              <a:t>Принимаемые меры в Российской Федерации: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686800" cy="5733256"/>
          </a:xfrm>
        </p:spPr>
        <p:txBody>
          <a:bodyPr>
            <a:normAutofit fontScale="47500" lnSpcReduction="20000"/>
          </a:bodyPr>
          <a:lstStyle/>
          <a:p>
            <a:r>
              <a:rPr lang="ru-RU" sz="3800" b="1" dirty="0" smtClean="0"/>
              <a:t>В целях недопущения распространения случаев заболеваний, вызванных новым </a:t>
            </a:r>
            <a:r>
              <a:rPr lang="ru-RU" sz="3800" b="1" dirty="0" err="1" smtClean="0"/>
              <a:t>коронавирусом</a:t>
            </a:r>
            <a:r>
              <a:rPr lang="ru-RU" sz="3800" b="1" dirty="0" smtClean="0"/>
              <a:t>, </a:t>
            </a:r>
            <a:r>
              <a:rPr lang="ru-RU" sz="3800" b="1" dirty="0" err="1" smtClean="0"/>
              <a:t>Роспотребнадзор</a:t>
            </a:r>
            <a:r>
              <a:rPr lang="ru-RU" sz="3800" b="1" dirty="0" smtClean="0"/>
              <a:t> рекомендует соблюдать следующие меры предосторожности:</a:t>
            </a:r>
            <a:endParaRPr lang="ru-RU" sz="3800" b="1" dirty="0"/>
          </a:p>
          <a:p>
            <a:pPr>
              <a:buNone/>
            </a:pPr>
            <a:r>
              <a:rPr lang="ru-RU" sz="4200" dirty="0" smtClean="0"/>
              <a:t>при </a:t>
            </a:r>
            <a:r>
              <a:rPr lang="ru-RU" sz="4200" dirty="0"/>
              <a:t>планировании зарубежных поездок уточнять эпидемиологическую ситуацию;</a:t>
            </a:r>
          </a:p>
          <a:p>
            <a:pPr>
              <a:buNone/>
            </a:pPr>
            <a:r>
              <a:rPr lang="ru-RU" sz="4200" dirty="0" smtClean="0"/>
              <a:t>воздержаться </a:t>
            </a:r>
            <a:r>
              <a:rPr lang="ru-RU" sz="4200" dirty="0"/>
              <a:t>от поездок в город Ухань (КНР) до стабилизации ситуации;</a:t>
            </a:r>
          </a:p>
          <a:p>
            <a:pPr>
              <a:buNone/>
            </a:pPr>
            <a:r>
              <a:rPr lang="ru-RU" sz="4200" dirty="0" smtClean="0"/>
              <a:t>при </a:t>
            </a:r>
            <a:r>
              <a:rPr lang="ru-RU" sz="4200" dirty="0"/>
              <a:t>нахождении на территории КНР:</a:t>
            </a:r>
          </a:p>
          <a:p>
            <a:r>
              <a:rPr lang="ru-RU" sz="4200" dirty="0" smtClean="0"/>
              <a:t>не </a:t>
            </a:r>
            <a:r>
              <a:rPr lang="ru-RU" sz="4200" dirty="0"/>
              <a:t>посещать рынки, где продаются животные, а также воздержаться от посещения культурно-массовых мероприятий с большим скоплением людей;</a:t>
            </a:r>
          </a:p>
          <a:p>
            <a:r>
              <a:rPr lang="ru-RU" sz="4200" dirty="0" smtClean="0"/>
              <a:t>использовать </a:t>
            </a:r>
            <a:r>
              <a:rPr lang="ru-RU" sz="4200" dirty="0"/>
              <a:t>индивидуальные средства защиты органов дыхания (маски);</a:t>
            </a:r>
          </a:p>
          <a:p>
            <a:r>
              <a:rPr lang="ru-RU" sz="4200" dirty="0" smtClean="0"/>
              <a:t>мыть </a:t>
            </a:r>
            <a:r>
              <a:rPr lang="ru-RU" sz="4200" dirty="0"/>
              <a:t>руки после посещения мест массового скопления людей и перед приемом пищи;</a:t>
            </a:r>
          </a:p>
          <a:p>
            <a:r>
              <a:rPr lang="ru-RU" sz="4200" dirty="0" smtClean="0"/>
              <a:t>при </a:t>
            </a:r>
            <a:r>
              <a:rPr lang="ru-RU" sz="4200" dirty="0"/>
              <a:t>первых признаках заболевания, обращаться за медицинской помощью в лечебные организации, не допускать самолечения;</a:t>
            </a:r>
          </a:p>
          <a:p>
            <a:r>
              <a:rPr lang="ru-RU" sz="4200" dirty="0" smtClean="0"/>
              <a:t>при </a:t>
            </a:r>
            <a:r>
              <a:rPr lang="ru-RU" sz="4200" dirty="0"/>
              <a:t>обращении за медицинской помощью на территории Российской Федерации информировать медицинский персонал о времени и месте пребывания в КНР.</a:t>
            </a:r>
            <a:endParaRPr lang="ru-RU" sz="3400" dirty="0"/>
          </a:p>
          <a:p>
            <a:endParaRPr lang="ru-RU" dirty="0"/>
          </a:p>
          <a:p>
            <a:pPr>
              <a:buNone/>
            </a:pPr>
            <a:r>
              <a:rPr lang="en-US" dirty="0"/>
              <a:t>https://www.rospotrebnadzor.ru/about/info/news/news_details.php?ELEMENT_ID=13536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:randomBar dir="vert"/>
      </p:transition>
    </mc:Choice>
    <mc:Fallback>
      <p:transition spd="slow" advClick="0" advTm="3000">
        <p:randomBar dir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8"/>
            <a:ext cx="45719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692696"/>
            <a:ext cx="4392488" cy="5328592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Письмо </a:t>
            </a:r>
            <a:r>
              <a:rPr lang="ru-RU" dirty="0" err="1" smtClean="0"/>
              <a:t>Роспотребнадзора</a:t>
            </a:r>
            <a:r>
              <a:rPr lang="ru-RU" dirty="0" smtClean="0"/>
              <a:t>  </a:t>
            </a:r>
            <a:r>
              <a:rPr lang="ru-RU" sz="2400" dirty="0" smtClean="0"/>
              <a:t>от  31.01.2020г </a:t>
            </a:r>
          </a:p>
          <a:p>
            <a:pPr algn="ctr">
              <a:buNone/>
            </a:pPr>
            <a:r>
              <a:rPr lang="ru-RU" sz="2400" dirty="0" smtClean="0"/>
              <a:t>№02/1297-2020-32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«Временный порядок действий при лабораторном подтверждении случая заболевания новой </a:t>
            </a:r>
            <a:r>
              <a:rPr lang="ru-RU" dirty="0" err="1" smtClean="0"/>
              <a:t>коронавирусной</a:t>
            </a:r>
            <a:r>
              <a:rPr lang="ru-RU" dirty="0" smtClean="0"/>
              <a:t> инфекцией»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2050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0" y="260648"/>
          <a:ext cx="4572000" cy="5904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Acrobat Document" r:id="rId3" imgW="5667139" imgH="8010279" progId="AcroExch.Document.DC">
                  <p:embed/>
                </p:oleObj>
              </mc:Choice>
              <mc:Fallback>
                <p:oleObj name="Acrobat Document" r:id="rId3" imgW="5667139" imgH="8010279" progId="AcroExch.Document.DC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60648"/>
                        <a:ext cx="4572000" cy="59046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:randomBar dir="vert"/>
      </p:transition>
    </mc:Choice>
    <mc:Fallback>
      <p:transition spd="slow" advClick="0" advTm="3000">
        <p:randomBar dir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ru-RU" sz="2800" dirty="0" smtClean="0"/>
              <a:t>Информация о подозрении или случае новой </a:t>
            </a:r>
            <a:r>
              <a:rPr lang="ru-RU" sz="2800" dirty="0" err="1" smtClean="0"/>
              <a:t>коронавирусной</a:t>
            </a:r>
            <a:r>
              <a:rPr lang="ru-RU" sz="2800" dirty="0" smtClean="0"/>
              <a:t> инфекции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686800" cy="54006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1. Ф.И.О. пациента</a:t>
            </a:r>
          </a:p>
          <a:p>
            <a:pPr>
              <a:buNone/>
            </a:pPr>
            <a:r>
              <a:rPr lang="ru-RU" dirty="0" smtClean="0"/>
              <a:t>2. Пол пациента</a:t>
            </a:r>
          </a:p>
          <a:p>
            <a:pPr>
              <a:buNone/>
            </a:pPr>
            <a:r>
              <a:rPr lang="ru-RU" dirty="0" smtClean="0"/>
              <a:t>3. Дата рождения пациента</a:t>
            </a:r>
          </a:p>
          <a:p>
            <a:pPr>
              <a:buNone/>
            </a:pPr>
            <a:r>
              <a:rPr lang="ru-RU" dirty="0" smtClean="0"/>
              <a:t>4. Диагноз</a:t>
            </a:r>
          </a:p>
          <a:p>
            <a:pPr>
              <a:buNone/>
            </a:pPr>
            <a:r>
              <a:rPr lang="ru-RU" dirty="0" smtClean="0"/>
              <a:t>5. Дата постановки диагноза</a:t>
            </a:r>
          </a:p>
          <a:p>
            <a:pPr>
              <a:buNone/>
            </a:pPr>
            <a:r>
              <a:rPr lang="ru-RU" dirty="0" smtClean="0"/>
              <a:t>6. Лабораторное подтверждение диагноза: да / нет</a:t>
            </a:r>
          </a:p>
          <a:p>
            <a:pPr>
              <a:buNone/>
            </a:pPr>
            <a:r>
              <a:rPr lang="ru-RU" dirty="0" smtClean="0"/>
              <a:t>7. Эпидемиологический анамнез: </a:t>
            </a:r>
          </a:p>
          <a:p>
            <a:r>
              <a:rPr lang="ru-RU" dirty="0" smtClean="0"/>
              <a:t>А. выезд в Китай – да / нет</a:t>
            </a:r>
          </a:p>
          <a:p>
            <a:r>
              <a:rPr lang="ru-RU" dirty="0" smtClean="0"/>
              <a:t>Б. контакт с больным </a:t>
            </a:r>
            <a:r>
              <a:rPr lang="ru-RU" dirty="0" err="1" smtClean="0"/>
              <a:t>коронавирусной</a:t>
            </a:r>
            <a:r>
              <a:rPr lang="ru-RU" dirty="0" smtClean="0"/>
              <a:t> инфекцией – да / нет,</a:t>
            </a:r>
          </a:p>
          <a:p>
            <a:r>
              <a:rPr lang="ru-RU" dirty="0" smtClean="0"/>
              <a:t>В. Медицинский работник – да / нет</a:t>
            </a:r>
          </a:p>
          <a:p>
            <a:pPr>
              <a:buNone/>
            </a:pPr>
            <a:r>
              <a:rPr lang="ru-RU" dirty="0" smtClean="0"/>
              <a:t>8. Ф.И.О. направившего информацию</a:t>
            </a:r>
          </a:p>
          <a:p>
            <a:pPr>
              <a:buNone/>
            </a:pPr>
            <a:r>
              <a:rPr lang="ru-RU" dirty="0" smtClean="0"/>
              <a:t>9. Должность направившего информацию</a:t>
            </a:r>
          </a:p>
          <a:p>
            <a:pPr>
              <a:buNone/>
            </a:pPr>
            <a:r>
              <a:rPr lang="ru-RU" dirty="0" smtClean="0"/>
              <a:t>10. Контактный телефон направившего информацию</a:t>
            </a:r>
          </a:p>
          <a:p>
            <a:pPr>
              <a:buNone/>
            </a:pPr>
            <a:r>
              <a:rPr lang="ru-RU" dirty="0" smtClean="0"/>
              <a:t>11. Медицинская организация, направившая информацию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:randomBar dir="vert"/>
      </p:transition>
    </mc:Choice>
    <mc:Fallback>
      <p:transition spd="slow" advClick="0" advTm="3000">
        <p:randomBar dir="vert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sz="3100" dirty="0"/>
              <a:t>Рекомендации ВОЗ для населения в связи </a:t>
            </a:r>
            <a:r>
              <a:rPr lang="ru-RU" sz="3100" dirty="0" err="1"/>
              <a:t>c</a:t>
            </a:r>
            <a:r>
              <a:rPr lang="ru-RU" sz="3100" dirty="0"/>
              <a:t> распространением нового </a:t>
            </a:r>
            <a:r>
              <a:rPr lang="ru-RU" sz="3100" dirty="0" err="1"/>
              <a:t>коронавируса</a:t>
            </a:r>
            <a:r>
              <a:rPr lang="ru-RU" sz="3100" dirty="0"/>
              <a:t> 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(</a:t>
            </a:r>
            <a:r>
              <a:rPr lang="ru-RU" sz="3100" dirty="0"/>
              <a:t>2019-нКоВ)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5445224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регулярно </a:t>
            </a:r>
            <a:r>
              <a:rPr lang="ru-RU" dirty="0"/>
              <a:t>обрабатывайте руки спиртосодержащим антисептиком или мойте их водой с мылом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при кашле и чихании прикрывайте рот </a:t>
            </a:r>
            <a:r>
              <a:rPr lang="ru-RU" dirty="0" smtClean="0"/>
              <a:t>и </a:t>
            </a:r>
            <a:r>
              <a:rPr lang="ru-RU" dirty="0"/>
              <a:t>нос салфеткой или сгибом локтя; тут же выкидывайте салфетку и мойте руки</a:t>
            </a:r>
            <a:r>
              <a:rPr lang="ru-RU" dirty="0" smtClean="0"/>
              <a:t>;</a:t>
            </a:r>
          </a:p>
          <a:p>
            <a:endParaRPr lang="ru-RU" dirty="0"/>
          </a:p>
          <a:p>
            <a:r>
              <a:rPr lang="ru-RU" dirty="0"/>
              <a:t>держитесь на расстоянии от людей, у которых наблюдается кашель или повышенная температура</a:t>
            </a:r>
            <a:r>
              <a:rPr lang="ru-RU" dirty="0" smtClean="0"/>
              <a:t>;</a:t>
            </a:r>
          </a:p>
          <a:p>
            <a:endParaRPr lang="ru-RU" dirty="0"/>
          </a:p>
          <a:p>
            <a:r>
              <a:rPr lang="ru-RU" dirty="0"/>
              <a:t>при повышении температуры, кашле и затруднении дыхания как можно скорее обратитесь за медицинской помощью и расскажите медицинскому специалисту о посещенных местах;</a:t>
            </a:r>
            <a:br>
              <a:rPr lang="ru-RU" dirty="0"/>
            </a:br>
            <a:endParaRPr lang="ru-RU" dirty="0"/>
          </a:p>
          <a:p>
            <a:r>
              <a:rPr lang="ru-RU" dirty="0"/>
              <a:t>посещая места торговли живыми животными в районах, где в настоящее время регистрируются случаи инфицирования новым </a:t>
            </a:r>
            <a:r>
              <a:rPr lang="ru-RU" dirty="0" err="1"/>
              <a:t>коронавирусом</a:t>
            </a:r>
            <a:r>
              <a:rPr lang="ru-RU" dirty="0"/>
              <a:t>, избегайте прямого контакта с животными или поверхностями, с которыми они соприкасаются, без использования средств защиты;</a:t>
            </a:r>
            <a:br>
              <a:rPr lang="ru-RU" dirty="0"/>
            </a:br>
            <a:endParaRPr lang="ru-RU" dirty="0"/>
          </a:p>
          <a:p>
            <a:r>
              <a:rPr lang="ru-RU" dirty="0"/>
              <a:t>не употребляйте в пищу сырые или полусырые продукты животного происхождения. В соответствии с правилами обеспечения безопасности продуктов питания особую осторожность следует проявлять при обращении с сырым мясом, молоком или органами животных во избежание перекрестного загрязнения продуктами питания, не прошедшими термическую обработку</a:t>
            </a:r>
            <a:r>
              <a:rPr lang="ru-RU" dirty="0" smtClean="0"/>
              <a:t>.</a:t>
            </a:r>
            <a:r>
              <a:rPr lang="ru-RU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:randomBar dir="vert"/>
      </p:transition>
    </mc:Choice>
    <mc:Fallback>
      <p:transition spd="slow" advClick="0" advTm="3000">
        <p:randomBar dir="vert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s://static-0.rosminzdrav.ru/system/attachments/attaches/000/049/317/big/WhatsApp_Image_2020-01-31_at_18.32.55.jpeg?1580484799"/>
          <p:cNvPicPr>
            <a:picLocks noGrp="1"/>
          </p:cNvPicPr>
          <p:nvPr>
            <p:ph type="pic" idx="1"/>
          </p:nvPr>
        </p:nvPicPr>
        <p:blipFill>
          <a:blip r:embed="rId2" cstate="print"/>
          <a:srcRect t="22637" b="22637"/>
          <a:stretch>
            <a:fillRect/>
          </a:stretch>
        </p:blipFill>
        <p:spPr bwMode="auto">
          <a:xfrm>
            <a:off x="611560" y="188640"/>
            <a:ext cx="7992888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:randomBar dir="vert"/>
      </p:transition>
    </mc:Choice>
    <mc:Fallback>
      <p:transition spd="slow" advClick="0" advTm="3000">
        <p:randomBar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>
                <a:effectLst/>
              </a:rPr>
              <a:t>ЭПИДЕМИОЛОГИЧЕСКАЯ </a:t>
            </a:r>
            <a:r>
              <a:rPr lang="ru-RU" dirty="0" smtClean="0">
                <a:effectLst/>
              </a:rPr>
              <a:t>ХАРАКТЕРИСТИКА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53029"/>
            <a:ext cx="8136904" cy="5532319"/>
          </a:xfrm>
        </p:spPr>
      </p:pic>
    </p:spTree>
    <p:extLst>
      <p:ext uri="{BB962C8B-B14F-4D97-AF65-F5344CB8AC3E}">
        <p14:creationId xmlns:p14="http://schemas.microsoft.com/office/powerpoint/2010/main" val="63257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:randomBar dir="vert"/>
      </p:transition>
    </mc:Choice>
    <mc:Fallback>
      <p:transition spd="slow" advClick="0" advTm="3000">
        <p:randomBar dir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4427984" cy="2650306"/>
          </a:xfrm>
        </p:spPr>
        <p:txBody>
          <a:bodyPr>
            <a:noAutofit/>
          </a:bodyPr>
          <a:lstStyle/>
          <a:p>
            <a:r>
              <a:rPr lang="ru-RU" sz="2800" dirty="0" smtClean="0"/>
              <a:t>Благодарю за внимание</a:t>
            </a:r>
            <a:r>
              <a:rPr lang="ru-RU" sz="2400" dirty="0" smtClean="0"/>
              <a:t>!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Тел. +7 (473) 225-67-06,</a:t>
            </a:r>
            <a:br>
              <a:rPr lang="ru-RU" sz="2400" dirty="0" smtClean="0"/>
            </a:br>
            <a:r>
              <a:rPr lang="ru-RU" sz="2400" dirty="0" smtClean="0"/>
              <a:t>сот. 8-915-545-55-40</a:t>
            </a:r>
            <a:br>
              <a:rPr lang="ru-RU" sz="2400" dirty="0" smtClean="0"/>
            </a:br>
            <a:r>
              <a:rPr lang="ru-RU" sz="2400" dirty="0" err="1" smtClean="0"/>
              <a:t>эл</a:t>
            </a:r>
            <a:r>
              <a:rPr lang="ru-RU" sz="2400" dirty="0" smtClean="0"/>
              <a:t>. почта: </a:t>
            </a:r>
            <a:r>
              <a:rPr lang="en-US" sz="2400" dirty="0" smtClean="0">
                <a:hlinkClick r:id="rId2"/>
              </a:rPr>
              <a:t>SorokinaNA@vokib.zdrav36.ru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212976"/>
            <a:ext cx="5051100" cy="337018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232" y="188641"/>
            <a:ext cx="4365735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177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:randomBar dir="vert"/>
      </p:transition>
    </mc:Choice>
    <mc:Fallback>
      <p:transition spd="slow" advClick="0" advTm="3000">
        <p:randomBar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sz="3100" dirty="0"/>
              <a:t>Страны с подтверждёнными случаями </a:t>
            </a:r>
            <a:r>
              <a:rPr lang="ru-RU" sz="3100" dirty="0" smtClean="0"/>
              <a:t>заболевания (на 03.02.2020г)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C:\Documents and Settings\п87н\Мои документы\СбВс\Распространение в мире.jpeg"/>
          <p:cNvPicPr>
            <a:picLocks noGrp="1"/>
          </p:cNvPicPr>
          <p:nvPr>
            <p:ph idx="1"/>
          </p:nvPr>
        </p:nvPicPr>
        <p:blipFill>
          <a:blip r:embed="rId2" cstate="print"/>
          <a:srcRect l="2279" t="5015" r="2108" b="27762"/>
          <a:stretch>
            <a:fillRect/>
          </a:stretch>
        </p:blipFill>
        <p:spPr bwMode="auto">
          <a:xfrm>
            <a:off x="179512" y="1124744"/>
            <a:ext cx="8676456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:randomBar dir="vert"/>
      </p:transition>
    </mc:Choice>
    <mc:Fallback>
      <p:transition spd="slow" advClick="0" advTm="3000">
        <p:randomBar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rmAutofit fontScale="90000"/>
          </a:bodyPr>
          <a:lstStyle/>
          <a:p>
            <a:r>
              <a:rPr lang="de-DE" sz="3100" dirty="0" err="1"/>
              <a:t>Информация</a:t>
            </a:r>
            <a:r>
              <a:rPr lang="de-DE" sz="3100" dirty="0"/>
              <a:t> о </a:t>
            </a:r>
            <a:r>
              <a:rPr lang="de-DE" sz="3100" dirty="0" err="1"/>
              <a:t>случаях</a:t>
            </a:r>
            <a:r>
              <a:rPr lang="de-DE" sz="3100" dirty="0"/>
              <a:t> </a:t>
            </a:r>
            <a:r>
              <a:rPr lang="de-DE" sz="3100" dirty="0" err="1"/>
              <a:t>пневмонии</a:t>
            </a:r>
            <a:r>
              <a:rPr lang="de-DE" sz="3100" dirty="0"/>
              <a:t>,  </a:t>
            </a:r>
            <a:r>
              <a:rPr lang="de-DE" sz="3100" dirty="0" err="1"/>
              <a:t>вызванной</a:t>
            </a:r>
            <a:r>
              <a:rPr lang="de-DE" sz="3100" dirty="0"/>
              <a:t> 2019-</a:t>
            </a:r>
            <a:r>
              <a:rPr lang="fr-CA" sz="3100" dirty="0" err="1"/>
              <a:t>nCoV</a:t>
            </a:r>
            <a:r>
              <a:rPr lang="fr-CA" sz="3100" dirty="0"/>
              <a:t> </a:t>
            </a:r>
            <a:r>
              <a:rPr lang="de-DE" sz="3100" dirty="0" err="1"/>
              <a:t>на</a:t>
            </a:r>
            <a:r>
              <a:rPr lang="de-DE" sz="3100" dirty="0"/>
              <a:t> 0</a:t>
            </a:r>
            <a:r>
              <a:rPr lang="ru-RU" sz="3100" dirty="0"/>
              <a:t>8</a:t>
            </a:r>
            <a:r>
              <a:rPr lang="de-DE" sz="3100" dirty="0"/>
              <a:t>.00 (</a:t>
            </a:r>
            <a:r>
              <a:rPr lang="de-DE" sz="3100" dirty="0" err="1" smtClean="0"/>
              <a:t>мск</a:t>
            </a:r>
            <a:r>
              <a:rPr lang="de-DE" sz="3100" dirty="0" smtClean="0"/>
              <a:t>)</a:t>
            </a:r>
            <a:r>
              <a:rPr lang="ru-RU" sz="3100" dirty="0" smtClean="0"/>
              <a:t> </a:t>
            </a:r>
            <a:r>
              <a:rPr lang="de-DE" sz="3100" dirty="0" err="1" smtClean="0"/>
              <a:t>от</a:t>
            </a:r>
            <a:r>
              <a:rPr lang="de-DE" sz="3100" dirty="0" smtClean="0"/>
              <a:t> </a:t>
            </a:r>
            <a:r>
              <a:rPr lang="ru-RU" sz="3100" dirty="0" smtClean="0"/>
              <a:t>03</a:t>
            </a:r>
            <a:r>
              <a:rPr lang="de-DE" sz="3100" dirty="0" smtClean="0"/>
              <a:t>.</a:t>
            </a:r>
            <a:r>
              <a:rPr lang="ru-RU" sz="3100" dirty="0"/>
              <a:t>02</a:t>
            </a:r>
            <a:r>
              <a:rPr lang="de-DE" sz="3100" dirty="0"/>
              <a:t>.2020 г.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686800" cy="5517232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dirty="0"/>
              <a:t>Согласно данным ежедневного отчёта Государственной Комиссии здравоохранения Китая </a:t>
            </a:r>
            <a:r>
              <a:rPr lang="ru-RU" sz="2600" dirty="0"/>
              <a:t>(обновление публикуется ежедневно около 04.00 – 06.00 по </a:t>
            </a:r>
            <a:r>
              <a:rPr lang="ru-RU" sz="2600" dirty="0" err="1"/>
              <a:t>мск</a:t>
            </a:r>
            <a:r>
              <a:rPr lang="ru-RU" sz="2600" dirty="0"/>
              <a:t> и содержит актуальную информацию по состоянию на 24.00 предыдущих суток</a:t>
            </a:r>
            <a:r>
              <a:rPr lang="ru-RU" sz="2600" dirty="0" smtClean="0"/>
              <a:t>)</a:t>
            </a:r>
            <a:r>
              <a:rPr lang="ru-RU" dirty="0" smtClean="0"/>
              <a:t>.</a:t>
            </a:r>
          </a:p>
          <a:p>
            <a:pPr lvl="0"/>
            <a:r>
              <a:rPr lang="ru-RU" dirty="0" smtClean="0"/>
              <a:t> </a:t>
            </a:r>
            <a:r>
              <a:rPr lang="ru-RU" dirty="0"/>
              <a:t>Всего на 00.00 по Пекину 03.02.20 г. в целом в КНР зарегистрировано 17238 случаев заболевания. </a:t>
            </a:r>
            <a:endParaRPr lang="ru-RU" dirty="0" smtClean="0"/>
          </a:p>
          <a:p>
            <a:pPr lvl="0"/>
            <a:r>
              <a:rPr lang="ru-RU" dirty="0" smtClean="0"/>
              <a:t>361 </a:t>
            </a:r>
            <a:r>
              <a:rPr lang="ru-RU" dirty="0"/>
              <a:t>случай – с летальным исходом (летальность 2,1%). </a:t>
            </a:r>
            <a:endParaRPr lang="ru-RU" dirty="0" smtClean="0"/>
          </a:p>
          <a:p>
            <a:pPr lvl="0"/>
            <a:r>
              <a:rPr lang="ru-RU" dirty="0" smtClean="0"/>
              <a:t>В </a:t>
            </a:r>
            <a:r>
              <a:rPr lang="ru-RU" dirty="0"/>
              <a:t>тяжёлом состоянии находятся 2296 человек (13,3%). </a:t>
            </a:r>
            <a:endParaRPr lang="ru-RU" dirty="0" smtClean="0"/>
          </a:p>
          <a:p>
            <a:pPr lvl="0"/>
            <a:r>
              <a:rPr lang="ru-RU" dirty="0" smtClean="0"/>
              <a:t>Выписано </a:t>
            </a:r>
            <a:r>
              <a:rPr lang="ru-RU" dirty="0"/>
              <a:t>475 человек. </a:t>
            </a:r>
            <a:endParaRPr lang="ru-RU" dirty="0" smtClean="0"/>
          </a:p>
          <a:p>
            <a:pPr lvl="0"/>
            <a:r>
              <a:rPr lang="ru-RU" dirty="0" smtClean="0"/>
              <a:t>Наибольшее </a:t>
            </a:r>
            <a:r>
              <a:rPr lang="ru-RU" dirty="0"/>
              <a:t>количество случаев зарегистрировано в провинции </a:t>
            </a:r>
            <a:r>
              <a:rPr lang="ru-RU" dirty="0" err="1"/>
              <a:t>Хубей</a:t>
            </a:r>
            <a:r>
              <a:rPr lang="ru-RU" dirty="0"/>
              <a:t> (11177 случаев, включая 350 с летальным исходом).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:randomBar dir="vert"/>
      </p:transition>
    </mc:Choice>
    <mc:Fallback>
      <p:transition spd="slow" advClick="0" advTm="3000">
        <p:randomBar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На 03.02.2020г.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686800" cy="6093296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sz="3400" dirty="0"/>
              <a:t>За сутки с 00.00 02.02.20 по 00.00 (время Пекина) 03.02.20 г. </a:t>
            </a:r>
            <a:r>
              <a:rPr lang="ru-RU" sz="3400" u="sng" dirty="0"/>
              <a:t>прирост составил 2827 случаев </a:t>
            </a:r>
            <a:r>
              <a:rPr lang="ru-RU" sz="3400" dirty="0"/>
              <a:t>(19,6%). </a:t>
            </a:r>
            <a:endParaRPr lang="ru-RU" sz="3400" dirty="0" smtClean="0"/>
          </a:p>
          <a:p>
            <a:pPr lvl="0"/>
            <a:r>
              <a:rPr lang="ru-RU" sz="3400" dirty="0" smtClean="0"/>
              <a:t>Всего </a:t>
            </a:r>
            <a:r>
              <a:rPr lang="ru-RU" sz="3400" dirty="0"/>
              <a:t>отслежено </a:t>
            </a:r>
            <a:r>
              <a:rPr lang="ru-RU" sz="3400" dirty="0" smtClean="0"/>
              <a:t>189 583 </a:t>
            </a:r>
            <a:r>
              <a:rPr lang="ru-RU" sz="3400" dirty="0"/>
              <a:t>контактных лица (25739 за последние сутки; прирост 15,7%), </a:t>
            </a:r>
            <a:r>
              <a:rPr lang="ru-RU" sz="3400" dirty="0" smtClean="0"/>
              <a:t>152 700 </a:t>
            </a:r>
            <a:r>
              <a:rPr lang="ru-RU" sz="3400" dirty="0"/>
              <a:t>находятся под наблюдением (за последние сутки прирост 15106; 11%). </a:t>
            </a:r>
          </a:p>
          <a:p>
            <a:pPr lvl="0"/>
            <a:r>
              <a:rPr lang="ru-RU" sz="3400" dirty="0"/>
              <a:t>Всего в мире по состоянию на 08.00 по </a:t>
            </a:r>
            <a:r>
              <a:rPr lang="ru-RU" sz="3400" dirty="0" err="1"/>
              <a:t>мск</a:t>
            </a:r>
            <a:r>
              <a:rPr lang="ru-RU" sz="3400" dirty="0"/>
              <a:t> 03.02.20 г. из доступных источников известно о </a:t>
            </a:r>
            <a:r>
              <a:rPr lang="ru-RU" sz="3400" b="1" dirty="0"/>
              <a:t>17389</a:t>
            </a:r>
            <a:r>
              <a:rPr lang="ru-RU" sz="3400" dirty="0"/>
              <a:t> подтверждённых случаях (прирост за сутки 2978 случаев; 20,7%).</a:t>
            </a:r>
          </a:p>
          <a:p>
            <a:pPr lvl="0"/>
            <a:r>
              <a:rPr lang="ru-RU" sz="3400" dirty="0"/>
              <a:t>По сообщения издания </a:t>
            </a:r>
            <a:r>
              <a:rPr lang="en-US" sz="3400" dirty="0"/>
              <a:t>San Francisco Chronicle </a:t>
            </a:r>
            <a:r>
              <a:rPr lang="ru-RU" sz="3400" dirty="0"/>
              <a:t>от 02.02.20 г. девятый заболевший в США - жительница округа Санта Клара в Калифорнии, недавно вернувшаяся из Китая.  Также по заявлению Минздрава округа Сан-</a:t>
            </a:r>
            <a:r>
              <a:rPr lang="ru-RU" sz="3400" dirty="0" err="1"/>
              <a:t>Бенито</a:t>
            </a:r>
            <a:r>
              <a:rPr lang="ru-RU" sz="3400" dirty="0"/>
              <a:t>, Калифорния, от 02.01.20 г. мужчина, недавно вернувшийся из китайского Уханя, заразил супругу, которая была в США, что приводит общее количество заболевших к одиннадцати.</a:t>
            </a:r>
          </a:p>
          <a:p>
            <a:pPr lvl="0"/>
            <a:r>
              <a:rPr lang="ru-RU" sz="3400" dirty="0"/>
              <a:t>По данным ИА </a:t>
            </a:r>
            <a:r>
              <a:rPr lang="ru-RU" sz="3400" dirty="0" err="1"/>
              <a:t>Рейтерс</a:t>
            </a:r>
            <a:r>
              <a:rPr lang="ru-RU" sz="3400" dirty="0"/>
              <a:t> Министерство здравоохранения Вьетнама заявило о восьмом случае заболевания. Заболевший прибыл из Уханя 30.01.20 г.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8928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:randomBar dir="vert"/>
      </p:transition>
    </mc:Choice>
    <mc:Fallback>
      <p:transition spd="slow" advClick="0" advTm="3000">
        <p:randomBar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На 02.02.2020г.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686800" cy="6192688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ru-RU" sz="3600" dirty="0"/>
              <a:t>Всего в мире по состоянию на 08.00 по </a:t>
            </a:r>
            <a:r>
              <a:rPr lang="ru-RU" sz="3600" dirty="0" err="1"/>
              <a:t>мск</a:t>
            </a:r>
            <a:r>
              <a:rPr lang="ru-RU" sz="3600" dirty="0"/>
              <a:t> 02.02.20 г. из доступных источников известно о </a:t>
            </a:r>
            <a:r>
              <a:rPr lang="ru-RU" sz="3600" b="1" dirty="0"/>
              <a:t>14555</a:t>
            </a:r>
            <a:r>
              <a:rPr lang="ru-RU" sz="3600" dirty="0"/>
              <a:t> подтверждённых случаях (прирост за сутки 2608 случаев; 21.8%).</a:t>
            </a:r>
          </a:p>
          <a:p>
            <a:pPr lvl="0"/>
            <a:r>
              <a:rPr lang="ru-RU" sz="3600" dirty="0"/>
              <a:t>Министерство здравоохранения Сингапура заявило 01.02.20 о двух новых подтверждённых случаях: у гражданки Сингапура 47 лет (одной из эвакуированных из Уханя) и у китаянки, приехавшей 22.01 в страну.</a:t>
            </a:r>
          </a:p>
          <a:p>
            <a:pPr lvl="0"/>
            <a:r>
              <a:rPr lang="ru-RU" sz="3600" dirty="0"/>
              <a:t>Министерство здравоохранения Японии сообщило 01.02.20 о подтверждении трёх новых случаев среди 560 эвакуированных из Китая граждан.</a:t>
            </a:r>
          </a:p>
          <a:p>
            <a:pPr lvl="0"/>
            <a:r>
              <a:rPr lang="ru-RU" sz="3600" dirty="0"/>
              <a:t>Министерство здравоохранения ОАЭ заявило 01.02.20 о пятом случае заболевания в стране. Заболевший – турист из Уханя.</a:t>
            </a:r>
          </a:p>
          <a:p>
            <a:pPr lvl="0"/>
            <a:r>
              <a:rPr lang="ru-RU" sz="3600" dirty="0"/>
              <a:t>01.02.20 в сообщении, опубликованном на сайте департамента общественного здравоохранения штата Массачусетс, подтверждён восьмой случай заболевания в стране. Заболевший – 20-летний житель Бостона, который вернулся из Уханя.</a:t>
            </a:r>
          </a:p>
          <a:p>
            <a:pPr lvl="0"/>
            <a:r>
              <a:rPr lang="ru-RU" sz="3600" dirty="0"/>
              <a:t>01.02.20 Филиппины заявили о втором подтверждённом случае в стране (</a:t>
            </a:r>
            <a:r>
              <a:rPr lang="ru-RU" sz="3600" u="sng" dirty="0"/>
              <a:t>первый в мире с летальным исходом вне КНР</a:t>
            </a:r>
            <a:r>
              <a:rPr lang="ru-RU" sz="3600" dirty="0"/>
              <a:t>). Умерший – мужчина 44 лет, прибывший 21.01.20 из Уханя. У него выявлена микст-инфекция, лабораторно подтверждены 2019-</a:t>
            </a:r>
            <a:r>
              <a:rPr lang="en-US" sz="3600" dirty="0" err="1"/>
              <a:t>nCov</a:t>
            </a:r>
            <a:r>
              <a:rPr lang="ru-RU" sz="3600" dirty="0"/>
              <a:t>, </a:t>
            </a:r>
            <a:r>
              <a:rPr lang="en-US" sz="3600" dirty="0" err="1"/>
              <a:t>Haemophilus</a:t>
            </a:r>
            <a:r>
              <a:rPr lang="en-US" sz="3600" dirty="0"/>
              <a:t> influenza type B</a:t>
            </a:r>
            <a:r>
              <a:rPr lang="ru-RU" sz="3600" dirty="0"/>
              <a:t> и </a:t>
            </a:r>
            <a:r>
              <a:rPr lang="en-US" sz="3600" dirty="0"/>
              <a:t>Streptococcus pneumonia</a:t>
            </a:r>
            <a:r>
              <a:rPr lang="ru-RU" sz="3600" dirty="0"/>
              <a:t>.</a:t>
            </a:r>
          </a:p>
          <a:p>
            <a:pPr lvl="0"/>
            <a:r>
              <a:rPr lang="de-DE" sz="3600" dirty="0"/>
              <a:t> </a:t>
            </a:r>
            <a:r>
              <a:rPr lang="ru-RU" sz="3600" dirty="0"/>
              <a:t>01.02.20 Южная Корея подтвердила еще три случая заражения, таким образом их общее количество возросло до 15, сообщил KCDC при министерстве здравоохранения.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:randomBar dir="vert"/>
      </p:transition>
    </mc:Choice>
    <mc:Fallback>
      <p:transition spd="slow" advClick="0" advTm="3000">
        <p:randomBar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0192" y="4941168"/>
            <a:ext cx="2555776" cy="1916832"/>
          </a:xfrm>
          <a:prstGeom prst="rect">
            <a:avLst/>
          </a:prstGeom>
          <a:effectLst>
            <a:reflection endPos="0" dir="5400000" sy="-100000" algn="bl" rotWithShape="0"/>
          </a:effectLst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41784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>
                <a:effectLst/>
              </a:rPr>
              <a:t>ЭПИДЕМИОЛОГИЧЕСКАЯ </a:t>
            </a:r>
            <a:r>
              <a:rPr lang="ru-RU" dirty="0" smtClean="0">
                <a:effectLst/>
              </a:rPr>
              <a:t>ХАРАКТЕРИСТИКА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2427172"/>
              </p:ext>
            </p:extLst>
          </p:nvPr>
        </p:nvGraphicFramePr>
        <p:xfrm>
          <a:off x="755576" y="1628800"/>
          <a:ext cx="3960440" cy="4018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7841835"/>
              </p:ext>
            </p:extLst>
          </p:nvPr>
        </p:nvGraphicFramePr>
        <p:xfrm>
          <a:off x="5076056" y="1484784"/>
          <a:ext cx="4067944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206026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:randomBar dir="vert"/>
      </p:transition>
    </mc:Choice>
    <mc:Fallback>
      <p:transition spd="slow" advClick="0" advTm="3000">
        <p:randomBar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Подозрительный на инфекцию, вызванную 2019-nCoV, случай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dirty="0" smtClean="0"/>
              <a:t>наличие </a:t>
            </a:r>
            <a:r>
              <a:rPr lang="ru-RU" dirty="0"/>
              <a:t>клинических проявлений острой респираторной инфекции, бронхита, пневмонии в сочетании со следующими данными эпидемиологического анамнеза: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dirty="0" smtClean="0"/>
              <a:t>посещение </a:t>
            </a:r>
            <a:r>
              <a:rPr lang="ru-RU" dirty="0"/>
              <a:t>за последние 14 дней до появления симптомов </a:t>
            </a:r>
            <a:r>
              <a:rPr lang="ru-RU" dirty="0" err="1"/>
              <a:t>эпидемиологически</a:t>
            </a:r>
            <a:r>
              <a:rPr lang="ru-RU" dirty="0"/>
              <a:t> неблагополучных по 2019-nCoV стран и регионов (главным образом г. Ухань, Китай);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dirty="0" smtClean="0"/>
              <a:t>наличие </a:t>
            </a:r>
            <a:r>
              <a:rPr lang="ru-RU" dirty="0"/>
              <a:t>тесных контактов за последние 14 дней с лицами, находящимися под наблюдением по инфекции, вызванной новым коронавирусом2019-nCoV, которые в последующем заболели;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dirty="0" smtClean="0"/>
              <a:t>наличие </a:t>
            </a:r>
            <a:r>
              <a:rPr lang="ru-RU" dirty="0"/>
              <a:t>тесных контактов за последние 14 дней с лицами, у которых лабораторно подтвержден диагноз 2019-nCoV.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4242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:randomBar dir="vert"/>
      </p:transition>
    </mc:Choice>
    <mc:Fallback>
      <p:transition spd="slow" advClick="0" advTm="3000">
        <p:randomBar dir="vert"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86316FDB020774DBBB002CD7326E85B" ma:contentTypeVersion="1" ma:contentTypeDescription="Создание документа." ma:contentTypeScope="" ma:versionID="6d19a752e9f5f38d49aed8f28bdae57e">
  <xsd:schema xmlns:xsd="http://www.w3.org/2001/XMLSchema" xmlns:xs="http://www.w3.org/2001/XMLSchema" xmlns:p="http://schemas.microsoft.com/office/2006/metadata/properties" xmlns:ns2="b582dbf1-bcaa-4613-9a4c-8b7010640233" targetNamespace="http://schemas.microsoft.com/office/2006/metadata/properties" ma:root="true" ma:fieldsID="f776690c5d533c7015e705064819a422" ns2:_="">
    <xsd:import namespace="b582dbf1-bcaa-4613-9a4c-8b701064023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82dbf1-bcaa-4613-9a4c-8b701064023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582dbf1-bcaa-4613-9a4c-8b7010640233">H5VRHAXFEW3S-1271-2563</_dlc_DocId>
    <_dlc_DocIdUrl xmlns="b582dbf1-bcaa-4613-9a4c-8b7010640233">
      <Url>http://www.eduportal44.ru/Krasnoe/Sun/mdou-1/_layouts/15/DocIdRedir.aspx?ID=H5VRHAXFEW3S-1271-2563</Url>
      <Description>H5VRHAXFEW3S-1271-2563</Description>
    </_dlc_DocIdUrl>
  </documentManagement>
</p:properties>
</file>

<file path=customXml/itemProps1.xml><?xml version="1.0" encoding="utf-8"?>
<ds:datastoreItem xmlns:ds="http://schemas.openxmlformats.org/officeDocument/2006/customXml" ds:itemID="{7B5B0491-094A-4BEB-9551-3F917EDC6F3F}"/>
</file>

<file path=customXml/itemProps2.xml><?xml version="1.0" encoding="utf-8"?>
<ds:datastoreItem xmlns:ds="http://schemas.openxmlformats.org/officeDocument/2006/customXml" ds:itemID="{EC02CE78-EADF-4207-A937-255B7A71661F}"/>
</file>

<file path=customXml/itemProps3.xml><?xml version="1.0" encoding="utf-8"?>
<ds:datastoreItem xmlns:ds="http://schemas.openxmlformats.org/officeDocument/2006/customXml" ds:itemID="{F6BF01BC-515E-410B-A52F-61A22CBF5072}"/>
</file>

<file path=customXml/itemProps4.xml><?xml version="1.0" encoding="utf-8"?>
<ds:datastoreItem xmlns:ds="http://schemas.openxmlformats.org/officeDocument/2006/customXml" ds:itemID="{7E35FC7A-800E-4B0C-91C6-7942493CA97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</TotalTime>
  <Words>2094</Words>
  <Application>Microsoft Office PowerPoint</Application>
  <PresentationFormat>Экран (4:3)</PresentationFormat>
  <Paragraphs>202</Paragraphs>
  <Slides>30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2" baseType="lpstr">
      <vt:lpstr>Тема Office</vt:lpstr>
      <vt:lpstr>Acrobat Document</vt:lpstr>
      <vt:lpstr>Профилактика, диагностика и лечение  новой коронавирусной инфекции (2019-nCoV)</vt:lpstr>
      <vt:lpstr>Этиология и патогенез</vt:lpstr>
      <vt:lpstr>ЭПИДЕМИОЛОГИЧЕСКАЯ ХАРАКТЕРИСТИКА</vt:lpstr>
      <vt:lpstr>Страны с подтверждёнными случаями заболевания (на 03.02.2020г) </vt:lpstr>
      <vt:lpstr>Информация о случаях пневмонии,  вызванной 2019-nCoV на 08.00 (мск) от 03.02.2020 г. </vt:lpstr>
      <vt:lpstr>На 03.02.2020г.</vt:lpstr>
      <vt:lpstr>На 02.02.2020г.</vt:lpstr>
      <vt:lpstr>ЭПИДЕМИОЛОГИЧЕСКАЯ ХАРАКТЕРИСТИКА</vt:lpstr>
      <vt:lpstr>Подозрительный на инфекцию, вызванную 2019-nCoV, случай:</vt:lpstr>
      <vt:lpstr>Вероятный случай инфекции, вызванной 2019-nCoV:</vt:lpstr>
      <vt:lpstr>Подтвержденный случай инфекции, вызванной 2019-nCoV:</vt:lpstr>
      <vt:lpstr>ДИАГНОСТИКА КОРОНАВИРУСНОЙ ИНФЕКЦИИ</vt:lpstr>
      <vt:lpstr>ДИАГНОСТИКА КОРОНАВИРУСНОЙ ИНФЕКЦИИ</vt:lpstr>
      <vt:lpstr>ДИАГНОСТИКА КОРОНАВИРУСНОЙ ИНФЕКЦИИ</vt:lpstr>
      <vt:lpstr>ДИАГНОСТИКА КОРОНАВИРУСНОЙ ИНФЕКЦИИ</vt:lpstr>
      <vt:lpstr>Принятие решения о необходимости госпитализации:</vt:lpstr>
      <vt:lpstr>КЛИНИЧЕСКИЕ ОСОБЕННОСТИ КОРОНАВИРУСНОЙ ИНФЕКЦИИ</vt:lpstr>
      <vt:lpstr>ЛЕЧЕНИЕ КОРОНАВИРУСНОЙ ИНФЕКЦИИ</vt:lpstr>
      <vt:lpstr>Патогенетическая терапия</vt:lpstr>
      <vt:lpstr>Симптоматическая терапия включает:</vt:lpstr>
      <vt:lpstr>Специфическая профилактика новой коронавирусной инфекции</vt:lpstr>
      <vt:lpstr>Неспецифическая профилактика новой коронавирусной инфекции</vt:lpstr>
      <vt:lpstr>Презентация PowerPoint</vt:lpstr>
      <vt:lpstr>Маршрутизация пациентов и лиц с подозрением на новую коронавирусную инфекцию, вызванную 2019-nCoV</vt:lpstr>
      <vt:lpstr> Принимаемые меры в Российской Федерации:</vt:lpstr>
      <vt:lpstr>Презентация PowerPoint</vt:lpstr>
      <vt:lpstr>Информация о подозрении или случае новой коронавирусной инфекции</vt:lpstr>
      <vt:lpstr>Рекомендации ВОЗ для населения в связи c распространением нового коронавируса  (2019-нКоВ) </vt:lpstr>
      <vt:lpstr>Презентация PowerPoint</vt:lpstr>
      <vt:lpstr>Благодарю за внимание!  Тел. +7 (473) 225-67-06, сот. 8-915-545-55-40 эл. почта: SorokinaNA@vokib.zdrav36.ru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Профилактика, диагностика и лечение новой коронавирусной инфекции (2019-nCo)</dc:title>
  <dc:creator>Титова</dc:creator>
  <cp:lastModifiedBy>ольга</cp:lastModifiedBy>
  <cp:revision>40</cp:revision>
  <dcterms:created xsi:type="dcterms:W3CDTF">2020-01-31T08:24:22Z</dcterms:created>
  <dcterms:modified xsi:type="dcterms:W3CDTF">2020-12-27T17:47:49Z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0x010100786316FDB020774DBBB002CD7326E85B</vt:lpwstr>
  </property>
  <property fmtid="{D5CDD505-2E9C-101B-9397-08002B2CF9AE}" pid="3" name="_dlc_DocIdItemGuid">
    <vt:lpwstr>6453b001-9e38-4d70-8457-549c8c896315</vt:lpwstr>
  </property>
</Properties>
</file>