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5" r:id="rId6"/>
    <p:sldId id="261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852936"/>
            <a:ext cx="612068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7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5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577-9D12-4284-8C5E-4B448F6E0F6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9BB8-63EB-46AA-9BF5-193EA15A1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2577-9D12-4284-8C5E-4B448F6E0F6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09BB8-63EB-46AA-9BF5-193EA15A1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50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284984"/>
            <a:ext cx="612068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Родительское собрание 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младшей группы «Карамельки»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 дистанционном формате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10801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Сентябрь 2020г.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113D8-4494-4650-81E8-91778CACB9DA}"/>
              </a:ext>
            </a:extLst>
          </p:cNvPr>
          <p:cNvSpPr txBox="1"/>
          <p:nvPr/>
        </p:nvSpPr>
        <p:spPr>
          <a:xfrm>
            <a:off x="467544" y="537321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Подготовила воспитатель Вострякова О.Н.</a:t>
            </a:r>
          </a:p>
        </p:txBody>
      </p:sp>
    </p:spTree>
    <p:extLst>
      <p:ext uri="{BB962C8B-B14F-4D97-AF65-F5344CB8AC3E}">
        <p14:creationId xmlns:p14="http://schemas.microsoft.com/office/powerpoint/2010/main" val="16474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27">
        <p:fade/>
      </p:transition>
    </mc:Choice>
    <mc:Fallback>
      <p:transition spd="med" advTm="132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Повестка: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273521" y="3140223"/>
            <a:ext cx="42672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273521" y="3968898"/>
            <a:ext cx="3810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273521" y="4808686"/>
            <a:ext cx="32004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gray">
          <a:xfrm>
            <a:off x="273521" y="5646886"/>
            <a:ext cx="2514600" cy="80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gray">
          <a:xfrm>
            <a:off x="73495" y="1642852"/>
            <a:ext cx="8796983" cy="4594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ru-RU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A9982C-12A5-4059-BD93-88C99D41DD44}"/>
              </a:ext>
            </a:extLst>
          </p:cNvPr>
          <p:cNvSpPr txBox="1"/>
          <p:nvPr/>
        </p:nvSpPr>
        <p:spPr>
          <a:xfrm>
            <a:off x="417689" y="804517"/>
            <a:ext cx="6400800" cy="1958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детского сада в период профилактики С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ovid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Прививки от гриппа.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 приносить в детский сад.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нужно принести в детский сад для занятий.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 пришла. Как правильно одеть детей.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B1073C1-AB28-41F6-AD1B-908B12FCBA23}"/>
              </a:ext>
            </a:extLst>
          </p:cNvPr>
          <p:cNvSpPr txBox="1"/>
          <p:nvPr/>
        </p:nvSpPr>
        <p:spPr>
          <a:xfrm>
            <a:off x="469299" y="3747304"/>
            <a:ext cx="6995120" cy="2061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Приветствую вас на родительском собрании, которое в этом году проведем в дистанционной форме.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Если у вас после ознакомления с информацией останутся вопросы, пожелания, предложения вы можете задать их, обратившись через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вайбер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своей группы или оставить сообщение в социальной сети ВК.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02976CD9-0F30-43A7-8B8F-015639D310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37487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730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665">
        <p:fade/>
      </p:transition>
    </mc:Choice>
    <mc:Fallback>
      <p:transition spd="med" advTm="256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11" objId="7"/>
        <p14:stopEvt time="25665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89" y="38922"/>
            <a:ext cx="6779096" cy="1143000"/>
          </a:xfrm>
        </p:spPr>
        <p:txBody>
          <a:bodyPr>
            <a:normAutofit fontScale="90000"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</a:pPr>
            <a:br>
              <a:rPr lang="ru-RU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вопрос. Работа детского сада в период профилактики С</a:t>
            </a:r>
            <a:r>
              <a:rPr lang="en-US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ovid</a:t>
            </a:r>
            <a:r>
              <a:rPr lang="ru-RU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273521" y="3140223"/>
            <a:ext cx="42672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273521" y="3968898"/>
            <a:ext cx="3810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273521" y="4808686"/>
            <a:ext cx="32004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gray">
          <a:xfrm>
            <a:off x="273521" y="5646886"/>
            <a:ext cx="2514600" cy="80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gray">
          <a:xfrm>
            <a:off x="73495" y="1642852"/>
            <a:ext cx="8796983" cy="4594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ru-RU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A9982C-12A5-4059-BD93-88C99D41DD44}"/>
              </a:ext>
            </a:extLst>
          </p:cNvPr>
          <p:cNvSpPr txBox="1"/>
          <p:nvPr/>
        </p:nvSpPr>
        <p:spPr>
          <a:xfrm>
            <a:off x="417689" y="804517"/>
            <a:ext cx="6400800" cy="64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B1073C1-AB28-41F6-AD1B-908B12FCBA23}"/>
              </a:ext>
            </a:extLst>
          </p:cNvPr>
          <p:cNvSpPr txBox="1"/>
          <p:nvPr/>
        </p:nvSpPr>
        <p:spPr>
          <a:xfrm>
            <a:off x="469299" y="3747304"/>
            <a:ext cx="69951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1E7B12-F140-4DE9-99EF-9B3EBF854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2" y="1188272"/>
            <a:ext cx="4532137" cy="35902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92E480-EEE7-4D3B-87DF-33E7F2DC1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50" y="1188408"/>
            <a:ext cx="4514972" cy="3590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C4925F-77DA-4A42-9036-89A2EF9D01DA}"/>
              </a:ext>
            </a:extLst>
          </p:cNvPr>
          <p:cNvSpPr txBox="1"/>
          <p:nvPr/>
        </p:nvSpPr>
        <p:spPr>
          <a:xfrm>
            <a:off x="231204" y="4971071"/>
            <a:ext cx="8796983" cy="166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-Если у ребенка имеются признаки ОРВИ, необходимо оставить его дома на дистанционном обучении, предупредив об этом воспитателя.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-Если у ребёнка во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утреннего приема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выявлены признаки ОРВИ, он сразу передаётся родителям, и не допускается в ДОУ; если признаки выявлены в течение дня, ребёнок помещается в изолятор до приезда родителей или скорой помощи.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5B4FEADB-B80D-44EF-B0EF-38980AEA9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4499" y="3056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9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9083">
        <p:fade/>
      </p:transition>
    </mc:Choice>
    <mc:Fallback>
      <p:transition spd="med" advTm="890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" objId="13"/>
        <p14:stopEvt time="89083" objId="1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273521" y="3140223"/>
            <a:ext cx="42672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273521" y="3968898"/>
            <a:ext cx="3810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273521" y="4808686"/>
            <a:ext cx="32004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gray">
          <a:xfrm>
            <a:off x="273521" y="5646886"/>
            <a:ext cx="2514600" cy="80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gray">
          <a:xfrm>
            <a:off x="73495" y="1642852"/>
            <a:ext cx="8796983" cy="4594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ru-RU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A9982C-12A5-4059-BD93-88C99D41DD44}"/>
              </a:ext>
            </a:extLst>
          </p:cNvPr>
          <p:cNvSpPr txBox="1"/>
          <p:nvPr/>
        </p:nvSpPr>
        <p:spPr>
          <a:xfrm>
            <a:off x="417689" y="804517"/>
            <a:ext cx="64008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B1073C1-AB28-41F6-AD1B-908B12FCBA23}"/>
              </a:ext>
            </a:extLst>
          </p:cNvPr>
          <p:cNvSpPr txBox="1"/>
          <p:nvPr/>
        </p:nvSpPr>
        <p:spPr>
          <a:xfrm>
            <a:off x="469299" y="3747304"/>
            <a:ext cx="69951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604A5C-507D-4FE4-BC99-548187E746E3}"/>
              </a:ext>
            </a:extLst>
          </p:cNvPr>
          <p:cNvSpPr txBox="1"/>
          <p:nvPr/>
        </p:nvSpPr>
        <p:spPr>
          <a:xfrm>
            <a:off x="70378" y="4694215"/>
            <a:ext cx="8674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-Если ребёнок находился в контакте с больным COVID-19, необходимо оставить его дома на дистанционном обучении не менее 14 календарных дней со дня последнего контакта с больным.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-О своем намерении прийти в детский сад необходимо сообщить воспитателю накануне не позднее 15:00.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-Разрешается пропустить детский сад без справки не более 1 дня и по договоренности с воспитателем.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964F7D-C107-4170-8D9C-4D5A8439F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7" y="160390"/>
            <a:ext cx="5681945" cy="4518173"/>
          </a:xfrm>
          <a:prstGeom prst="rect">
            <a:avLst/>
          </a:prstGeom>
        </p:spPr>
      </p:pic>
      <p:pic>
        <p:nvPicPr>
          <p:cNvPr id="6" name="4 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8084978C-D961-412B-962B-4B41E759CA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5319" y="231482"/>
            <a:ext cx="609600" cy="6096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CCB5FD-A8F6-40EE-ACAC-72C304C53D1E}"/>
              </a:ext>
            </a:extLst>
          </p:cNvPr>
          <p:cNvSpPr/>
          <p:nvPr/>
        </p:nvSpPr>
        <p:spPr>
          <a:xfrm>
            <a:off x="4355976" y="841082"/>
            <a:ext cx="1224136" cy="88316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DFE05-2F07-4983-94E4-4D3E7B246516}"/>
              </a:ext>
            </a:extLst>
          </p:cNvPr>
          <p:cNvSpPr txBox="1"/>
          <p:nvPr/>
        </p:nvSpPr>
        <p:spPr>
          <a:xfrm>
            <a:off x="4355977" y="80091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Срок действия </a:t>
            </a:r>
          </a:p>
          <a:p>
            <a:pPr algn="ctr"/>
            <a:r>
              <a:rPr lang="ru-RU" dirty="0"/>
              <a:t>3 дня</a:t>
            </a:r>
          </a:p>
        </p:txBody>
      </p:sp>
    </p:spTree>
    <p:extLst>
      <p:ext uri="{BB962C8B-B14F-4D97-AF65-F5344CB8AC3E}">
        <p14:creationId xmlns:p14="http://schemas.microsoft.com/office/powerpoint/2010/main" val="417590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440">
        <p:fade/>
      </p:transition>
    </mc:Choice>
    <mc:Fallback>
      <p:transition spd="med" advTm="50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3" objId="6"/>
        <p14:stopEvt time="50113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273521" y="3140223"/>
            <a:ext cx="42672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273521" y="3968898"/>
            <a:ext cx="3810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273521" y="4808686"/>
            <a:ext cx="32004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gray">
          <a:xfrm>
            <a:off x="273521" y="5646886"/>
            <a:ext cx="2514600" cy="80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gray">
          <a:xfrm>
            <a:off x="73495" y="1642852"/>
            <a:ext cx="8796983" cy="4594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ru-RU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A9982C-12A5-4059-BD93-88C99D41DD44}"/>
              </a:ext>
            </a:extLst>
          </p:cNvPr>
          <p:cNvSpPr txBox="1"/>
          <p:nvPr/>
        </p:nvSpPr>
        <p:spPr>
          <a:xfrm>
            <a:off x="417689" y="804517"/>
            <a:ext cx="64008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B1073C1-AB28-41F6-AD1B-908B12FCBA23}"/>
              </a:ext>
            </a:extLst>
          </p:cNvPr>
          <p:cNvSpPr txBox="1"/>
          <p:nvPr/>
        </p:nvSpPr>
        <p:spPr>
          <a:xfrm>
            <a:off x="469299" y="3747304"/>
            <a:ext cx="69951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FDEE8B-268F-4A10-9C35-2F1C3864039E}"/>
              </a:ext>
            </a:extLst>
          </p:cNvPr>
          <p:cNvSpPr txBox="1"/>
          <p:nvPr/>
        </p:nvSpPr>
        <p:spPr>
          <a:xfrm>
            <a:off x="273521" y="404664"/>
            <a:ext cx="5810647" cy="1958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вопрос. Прививки от гриппа.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ближайшее время запланирована вакцинация детей от гриппа. Лист согласия на прививку с понедельника будет находится рядом с журналом приема детей. Убедительная просьба оставить запись о своем решении не позднее 18 сентября.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657072-8617-44B0-B8D4-D7C24D956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6" y="2363149"/>
            <a:ext cx="5830893" cy="4373170"/>
          </a:xfrm>
          <a:prstGeom prst="rect">
            <a:avLst/>
          </a:prstGeom>
        </p:spPr>
      </p:pic>
      <p:pic>
        <p:nvPicPr>
          <p:cNvPr id="4" name="5 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FED162FA-4397-483B-A8D0-B387621A82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306" y="58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3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516">
        <p:fade/>
      </p:transition>
    </mc:Choice>
    <mc:Fallback>
      <p:transition spd="med" advTm="20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" objId="4"/>
        <p14:stopEvt time="20516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225425"/>
            <a:ext cx="9073008" cy="1143000"/>
          </a:xfrm>
        </p:spPr>
        <p:txBody>
          <a:bodyPr>
            <a:noAutofit/>
          </a:bodyPr>
          <a:lstStyle/>
          <a:p>
            <a:r>
              <a:rPr lang="ru-RU" sz="3600" dirty="0"/>
              <a:t>3 вопрос. Нельзя приносить в детский сад.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600174" y="5461000"/>
            <a:ext cx="7448352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553172" y="4648200"/>
            <a:ext cx="6708129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600174" y="3784600"/>
            <a:ext cx="6636122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600174" y="2944813"/>
            <a:ext cx="6636122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20799" y="2927350"/>
            <a:ext cx="523875" cy="527050"/>
            <a:chOff x="720" y="1488"/>
            <a:chExt cx="806" cy="808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" name="Picture 9" descr="dro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</p:spPr>
        </p:pic>
      </p:grpSp>
      <p:sp>
        <p:nvSpPr>
          <p:cNvPr id="11" name="Text Box 10"/>
          <p:cNvSpPr txBox="1">
            <a:spLocks noChangeArrowheads="1"/>
          </p:cNvSpPr>
          <p:nvPr/>
        </p:nvSpPr>
        <p:spPr bwMode="gray">
          <a:xfrm>
            <a:off x="566837" y="2895600"/>
            <a:ext cx="32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0799" y="3767138"/>
            <a:ext cx="523875" cy="527050"/>
            <a:chOff x="1188" y="1705"/>
            <a:chExt cx="330" cy="332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" name="Picture 13" descr="dro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</p:spPr>
        </p:pic>
      </p:grpSp>
      <p:sp>
        <p:nvSpPr>
          <p:cNvPr id="15" name="Text Box 14"/>
          <p:cNvSpPr txBox="1">
            <a:spLocks noChangeArrowheads="1"/>
          </p:cNvSpPr>
          <p:nvPr/>
        </p:nvSpPr>
        <p:spPr bwMode="gray">
          <a:xfrm>
            <a:off x="571599" y="3735388"/>
            <a:ext cx="346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20799" y="4605338"/>
            <a:ext cx="523875" cy="527050"/>
            <a:chOff x="1188" y="2112"/>
            <a:chExt cx="330" cy="332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1188" y="2113"/>
              <a:ext cx="330" cy="331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" name="Picture 17" descr="dro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190" y="2112"/>
              <a:ext cx="328" cy="329"/>
            </a:xfrm>
            <a:prstGeom prst="rect">
              <a:avLst/>
            </a:prstGeom>
            <a:noFill/>
          </p:spPr>
        </p:pic>
      </p:grpSp>
      <p:sp>
        <p:nvSpPr>
          <p:cNvPr id="19" name="Text Box 18"/>
          <p:cNvSpPr txBox="1">
            <a:spLocks noChangeArrowheads="1"/>
          </p:cNvSpPr>
          <p:nvPr/>
        </p:nvSpPr>
        <p:spPr bwMode="gray">
          <a:xfrm>
            <a:off x="574774" y="4573588"/>
            <a:ext cx="314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20799" y="5443538"/>
            <a:ext cx="523875" cy="527050"/>
            <a:chOff x="1188" y="2532"/>
            <a:chExt cx="330" cy="332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2" name="Picture 21" descr="dro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</p:spPr>
        </p:pic>
      </p:grpSp>
      <p:sp>
        <p:nvSpPr>
          <p:cNvPr id="23" name="Text Box 22"/>
          <p:cNvSpPr txBox="1">
            <a:spLocks noChangeArrowheads="1"/>
          </p:cNvSpPr>
          <p:nvPr/>
        </p:nvSpPr>
        <p:spPr bwMode="gray">
          <a:xfrm>
            <a:off x="566837" y="5411788"/>
            <a:ext cx="327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gray">
          <a:xfrm>
            <a:off x="960215" y="2965450"/>
            <a:ext cx="6636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cs typeface="Arial" charset="0"/>
              </a:rPr>
              <a:t>ЛЕКАРСТВА, ВИТАМИНЫ, КАПЛИ, СПРЕИ и т.д.</a:t>
            </a:r>
            <a:endParaRPr lang="en-US" sz="2400" b="1" dirty="0">
              <a:cs typeface="Arial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gray">
          <a:xfrm>
            <a:off x="1017926" y="3818661"/>
            <a:ext cx="5642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cs typeface="Arial" charset="0"/>
              </a:rPr>
              <a:t>ПРОДУКТЫ ПИТАНИЯ, особенно жвачки </a:t>
            </a:r>
            <a:endParaRPr lang="en-US" sz="2400" b="1" dirty="0">
              <a:cs typeface="Arial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gray">
          <a:xfrm>
            <a:off x="914498" y="4675364"/>
            <a:ext cx="5745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cs typeface="Arial" charset="0"/>
              </a:rPr>
              <a:t> Любые игрушки, особенно МЯГКИЕ </a:t>
            </a:r>
            <a:endParaRPr lang="en-US" sz="2400" b="1" dirty="0">
              <a:cs typeface="Arial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gray">
          <a:xfrm>
            <a:off x="1095474" y="5483225"/>
            <a:ext cx="6986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cs typeface="Arial" charset="0"/>
              </a:rPr>
              <a:t>ПРЕДМЕТЫ КОСМЕТИКИ, ДОРОГОСТОЯЩИЕ ВЕЩИ </a:t>
            </a:r>
            <a:endParaRPr lang="en-US" sz="2400" b="1" dirty="0"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77D7B7-96FC-4622-B340-447576CD62F9}"/>
              </a:ext>
            </a:extLst>
          </p:cNvPr>
          <p:cNvSpPr txBox="1"/>
          <p:nvPr/>
        </p:nvSpPr>
        <p:spPr>
          <a:xfrm>
            <a:off x="519476" y="654725"/>
            <a:ext cx="54206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Отдавая ребенка в группу, в доброжелательной форме, проверьте карманы одежды вашего ребенка. Ребенок незаметно для вас может легко положить любой опасный предмет, взятый из дома или по дороге в детский сад.</a:t>
            </a:r>
          </a:p>
        </p:txBody>
      </p:sp>
      <p:pic>
        <p:nvPicPr>
          <p:cNvPr id="32" name="6 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53CEF11C-C731-4BBA-95BB-9A4485121A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372" y="475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0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8671">
        <p:fade/>
      </p:transition>
    </mc:Choice>
    <mc:Fallback>
      <p:transition spd="med" advTm="1586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3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" objId="32"/>
        <p14:stopEvt time="153713" objId="3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273521" y="3140223"/>
            <a:ext cx="42672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273521" y="3968898"/>
            <a:ext cx="3810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273521" y="4808686"/>
            <a:ext cx="32004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gray">
          <a:xfrm>
            <a:off x="273521" y="5646886"/>
            <a:ext cx="2514600" cy="80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gray">
          <a:xfrm>
            <a:off x="73495" y="1642852"/>
            <a:ext cx="8796983" cy="4594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ru-RU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A9982C-12A5-4059-BD93-88C99D41DD44}"/>
              </a:ext>
            </a:extLst>
          </p:cNvPr>
          <p:cNvSpPr txBox="1"/>
          <p:nvPr/>
        </p:nvSpPr>
        <p:spPr>
          <a:xfrm>
            <a:off x="417689" y="804517"/>
            <a:ext cx="64008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B1073C1-AB28-41F6-AD1B-908B12FCBA23}"/>
              </a:ext>
            </a:extLst>
          </p:cNvPr>
          <p:cNvSpPr txBox="1"/>
          <p:nvPr/>
        </p:nvSpPr>
        <p:spPr>
          <a:xfrm>
            <a:off x="469299" y="3747304"/>
            <a:ext cx="69951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46460C-E539-4775-BA0F-F1D8BF532751}"/>
              </a:ext>
            </a:extLst>
          </p:cNvPr>
          <p:cNvSpPr txBox="1"/>
          <p:nvPr/>
        </p:nvSpPr>
        <p:spPr>
          <a:xfrm>
            <a:off x="401566" y="611314"/>
            <a:ext cx="7902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4. Что нужно принести в детский сад для занятий</a:t>
            </a:r>
            <a:r>
              <a:rPr lang="ru-RU" dirty="0"/>
              <a:t>.</a:t>
            </a:r>
          </a:p>
          <a:p>
            <a:r>
              <a:rPr lang="ru-RU" dirty="0"/>
              <a:t>Список необходимых предметов опубликован в </a:t>
            </a:r>
            <a:r>
              <a:rPr lang="ru-RU" dirty="0" err="1"/>
              <a:t>вайбер</a:t>
            </a:r>
            <a:endParaRPr lang="ru-RU" dirty="0"/>
          </a:p>
          <a:p>
            <a:r>
              <a:rPr lang="ru-RU" dirty="0"/>
              <a:t> и на странице группы в социальной сети ВК.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06A6AE-6961-4265-BC6D-B6F61D582C03}"/>
              </a:ext>
            </a:extLst>
          </p:cNvPr>
          <p:cNvSpPr txBox="1"/>
          <p:nvPr/>
        </p:nvSpPr>
        <p:spPr>
          <a:xfrm>
            <a:off x="451556" y="1983764"/>
            <a:ext cx="6059015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5. Осень пришла. Как правильно одеть детей. </a:t>
            </a:r>
          </a:p>
          <a:p>
            <a:r>
              <a:rPr lang="ru-RU" dirty="0"/>
              <a:t>Уважаемые родители! Очень просим вас проверить одежду детей.</a:t>
            </a:r>
          </a:p>
          <a:p>
            <a:r>
              <a:rPr lang="ru-RU" dirty="0"/>
              <a:t>На улицу, мы просим вас надевать детям:</a:t>
            </a:r>
          </a:p>
          <a:p>
            <a:r>
              <a:rPr lang="ru-RU" dirty="0"/>
              <a:t>1. Не джинсы в обтяжку, а нормальные штаны в которые можно заправить кофту. Проверьте чтобы кофта при наклонах не выползала из штанов.</a:t>
            </a:r>
          </a:p>
          <a:p>
            <a:r>
              <a:rPr lang="ru-RU" dirty="0"/>
              <a:t>2. Кофты без пуговиц.</a:t>
            </a:r>
          </a:p>
          <a:p>
            <a:r>
              <a:rPr lang="ru-RU" dirty="0"/>
              <a:t>3. Шарфики детские, короткие.</a:t>
            </a:r>
          </a:p>
          <a:p>
            <a:r>
              <a:rPr lang="ru-RU" dirty="0"/>
              <a:t>4. Варежки (НЕ ПЕРЧАТКИ) должны быть на резинке.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00AED1-4FE5-4C9E-8364-D9EEF236A700}"/>
              </a:ext>
            </a:extLst>
          </p:cNvPr>
          <p:cNvSpPr/>
          <p:nvPr/>
        </p:nvSpPr>
        <p:spPr>
          <a:xfrm>
            <a:off x="570278" y="5487311"/>
            <a:ext cx="7733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4"/>
                </a:solidFill>
              </a:rPr>
              <a:t>Благодарю за внимание!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7" name="7 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E8F07AC8-1410-473B-AD99-95E4C6A1C1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756" y="109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0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9199">
        <p:fade/>
      </p:transition>
    </mc:Choice>
    <mc:Fallback>
      <p:transition spd="med" advTm="1091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0" objId="7"/>
        <p14:stopEvt time="107603" objId="7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3ba37351791bdbf912e3b2b88c43e5bd5a086c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Рисунок" ma:contentTypeID="0x01010200E6BC492BC6EDD245AEC735D359BE1B70" ma:contentTypeVersion="1" ma:contentTypeDescription="Отправка изображения или фотографии." ma:contentTypeScope="" ma:versionID="10f32e0963c13c40862f299fd877e4bc">
  <xsd:schema xmlns:xsd="http://www.w3.org/2001/XMLSchema" xmlns:xs="http://www.w3.org/2001/XMLSchema" xmlns:p="http://schemas.microsoft.com/office/2006/metadata/properties" xmlns:ns1="http://schemas.microsoft.com/sharepoint/v3" xmlns:ns2="b582dbf1-bcaa-4613-9a4c-8b7010640233" targetNamespace="http://schemas.microsoft.com/office/2006/metadata/properties" ma:root="true" ma:fieldsID="7385828248ce1211650f19164840db8b" ns1:_="" ns2:_="">
    <xsd:import namespace="http://schemas.microsoft.com/sharepoint/v3"/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Ширина рисунка" ma:internalName="ImageWidth" ma:readOnly="true">
      <xsd:simpleType>
        <xsd:restriction base="dms:Unknown"/>
      </xsd:simpleType>
    </xsd:element>
    <xsd:element name="ImageHeight" ma:index="12" nillable="true" ma:displayName="Высота рисунка" ma:internalName="ImageHeight" ma:readOnly="true">
      <xsd:simpleType>
        <xsd:restriction base="dms:Unknown"/>
      </xsd:simpleType>
    </xsd:element>
    <xsd:element name="ImageCreateDate" ma:index="13" nillable="true" ma:displayName="Дата создания рисунка" ma:format="DateTime" ma:hidden="true" ma:internalName="ImageCreateDate">
      <xsd:simpleType>
        <xsd:restriction base="dms:DateTime"/>
      </xsd:simpleType>
    </xsd:element>
    <xsd:element name="Description" ma:index="14" nillable="true" ma:displayName="Описание" ma:description="Используется в качестве замещающего текста для рисунка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Эскиз существует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Изображение для просмотра существует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URL-адрес изображения для просмотра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26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27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2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8" ma:displayName="Название"/>
        <xsd:element ref="dc:subject" minOccurs="0" maxOccurs="1"/>
        <xsd:element ref="dc:description" minOccurs="0" maxOccurs="1"/>
        <xsd:element name="keywords" minOccurs="0" maxOccurs="1" type="xsd:string" ma:index="20" ma:displayName="Ключевые слова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  <_dlc_DocId xmlns="b582dbf1-bcaa-4613-9a4c-8b7010640233">H5VRHAXFEW3S-1226101670-619</_dlc_DocId>
    <_dlc_DocIdUrl xmlns="b582dbf1-bcaa-4613-9a4c-8b7010640233">
      <Url>http://www.eduportal44.ru/Krasnoe/Sun/mdou-1/_layouts/15/DocIdRedir.aspx?ID=H5VRHAXFEW3S-1226101670-619</Url>
      <Description>H5VRHAXFEW3S-1226101670-619</Description>
    </_dlc_DocIdUrl>
  </documentManagement>
</p:properties>
</file>

<file path=customXml/itemProps1.xml><?xml version="1.0" encoding="utf-8"?>
<ds:datastoreItem xmlns:ds="http://schemas.openxmlformats.org/officeDocument/2006/customXml" ds:itemID="{7B9C03A9-65B9-4745-99BF-433F14410513}"/>
</file>

<file path=customXml/itemProps2.xml><?xml version="1.0" encoding="utf-8"?>
<ds:datastoreItem xmlns:ds="http://schemas.openxmlformats.org/officeDocument/2006/customXml" ds:itemID="{FA885313-508A-41E3-92EF-E1DB13AF8CF2}"/>
</file>

<file path=customXml/itemProps3.xml><?xml version="1.0" encoding="utf-8"?>
<ds:datastoreItem xmlns:ds="http://schemas.openxmlformats.org/officeDocument/2006/customXml" ds:itemID="{61138199-35F3-4C12-B333-336BCAA1C480}"/>
</file>

<file path=customXml/itemProps4.xml><?xml version="1.0" encoding="utf-8"?>
<ds:datastoreItem xmlns:ds="http://schemas.openxmlformats.org/officeDocument/2006/customXml" ds:itemID="{F0A87706-7F9E-49B6-8E40-948E9C577EB5}"/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493</Words>
  <Application>Microsoft Office PowerPoint</Application>
  <PresentationFormat>Экран (4:3)</PresentationFormat>
  <Paragraphs>56</Paragraphs>
  <Slides>7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Родительское собрание  младшей группы «Карамельки» в дистанционном формате</vt:lpstr>
      <vt:lpstr>Повестка:</vt:lpstr>
      <vt:lpstr> 1 вопрос. Работа детского сада в период профилактики Сovid-19 </vt:lpstr>
      <vt:lpstr> </vt:lpstr>
      <vt:lpstr> </vt:lpstr>
      <vt:lpstr>3 вопрос. Нельзя приносить в детский сад.</vt:lpstr>
      <vt:lpstr> 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Зеленые бабочки</dc:title>
  <dc:creator>obstinate</dc:creator>
  <cp:keywords/>
  <dc:description>Шаблон презентации с сайта http://presentation-creation.ru/</dc:description>
  <cp:lastModifiedBy>Ольга Вострякова</cp:lastModifiedBy>
  <cp:revision>34</cp:revision>
  <dcterms:created xsi:type="dcterms:W3CDTF">2018-03-26T16:37:54Z</dcterms:created>
  <dcterms:modified xsi:type="dcterms:W3CDTF">2021-02-23T15:56:15Z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0x01010200E6BC492BC6EDD245AEC735D359BE1B70</vt:lpwstr>
  </property>
  <property fmtid="{D5CDD505-2E9C-101B-9397-08002B2CF9AE}" pid="3" name="_dlc_DocIdItemGuid">
    <vt:lpwstr>b13ab839-1a17-449c-ba7f-5bc53a85787b</vt:lpwstr>
  </property>
</Properties>
</file>