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a" ContentType="audio/x-ms-wma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70" r:id="rId12"/>
    <p:sldId id="277" r:id="rId13"/>
    <p:sldId id="273" r:id="rId14"/>
    <p:sldId id="274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5805263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Автор презентации: Вострякова О.Н. воспитатель МБДОУ д/с №1 «Солнышко» </a:t>
            </a:r>
            <a:r>
              <a:rPr lang="ru-RU" sz="1200" dirty="0" err="1"/>
              <a:t>п.Красное</a:t>
            </a:r>
            <a:r>
              <a:rPr lang="ru-RU" sz="1200" dirty="0"/>
              <a:t>-на-Волге, Костромской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9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Глинка Иван Сусанин - IVд. Речетатив и ария Сусанина Чуют правду ,Ты взойдеш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5157192"/>
            <a:ext cx="631304" cy="6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E6BC492BC6EDD245AEC735D359BE1B70" ma:contentTypeVersion="1" ma:contentTypeDescription="Отправка изображения или фотографии." ma:contentTypeScope="" ma:versionID="10f32e0963c13c40862f299fd877e4bc">
  <xsd:schema xmlns:xsd="http://www.w3.org/2001/XMLSchema" xmlns:xs="http://www.w3.org/2001/XMLSchema" xmlns:p="http://schemas.microsoft.com/office/2006/metadata/properties" xmlns:ns1="http://schemas.microsoft.com/sharepoint/v3" xmlns:ns2="b582dbf1-bcaa-4613-9a4c-8b7010640233" targetNamespace="http://schemas.microsoft.com/office/2006/metadata/properties" ma:root="true" ma:fieldsID="7385828248ce1211650f19164840db8b" ns1:_="" ns2:_="">
    <xsd:import namespace="http://schemas.microsoft.com/sharepoint/v3"/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27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2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b582dbf1-bcaa-4613-9a4c-8b7010640233">H5VRHAXFEW3S-1226101670-574</_dlc_DocId>
    <_dlc_DocIdUrl xmlns="b582dbf1-bcaa-4613-9a4c-8b7010640233">
      <Url>http://www.eduportal44.ru/Krasnoe/Sun/mdou-1/_layouts/15/DocIdRedir.aspx?ID=H5VRHAXFEW3S-1226101670-574</Url>
      <Description>H5VRHAXFEW3S-1226101670-574</Description>
    </_dlc_DocIdUrl>
  </documentManagement>
</p:properties>
</file>

<file path=customXml/itemProps1.xml><?xml version="1.0" encoding="utf-8"?>
<ds:datastoreItem xmlns:ds="http://schemas.openxmlformats.org/officeDocument/2006/customXml" ds:itemID="{4C54605E-80B5-4436-A153-EBD2D6961583}"/>
</file>

<file path=customXml/itemProps2.xml><?xml version="1.0" encoding="utf-8"?>
<ds:datastoreItem xmlns:ds="http://schemas.openxmlformats.org/officeDocument/2006/customXml" ds:itemID="{C2B6CC26-1A0A-42AF-A7FE-72B30B04AA61}"/>
</file>

<file path=customXml/itemProps3.xml><?xml version="1.0" encoding="utf-8"?>
<ds:datastoreItem xmlns:ds="http://schemas.openxmlformats.org/officeDocument/2006/customXml" ds:itemID="{0CC47769-C1D7-4ED7-8ED2-D48F8B0EAEB7}"/>
</file>

<file path=customXml/itemProps4.xml><?xml version="1.0" encoding="utf-8"?>
<ds:datastoreItem xmlns:ds="http://schemas.openxmlformats.org/officeDocument/2006/customXml" ds:itemID="{AC90D59B-FC26-45AA-9FCD-897C23E1BBC1}"/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</Words>
  <Application>Microsoft Office PowerPoint</Application>
  <PresentationFormat>Экран (4:3)</PresentationFormat>
  <Paragraphs>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keywords/>
  <cp:lastModifiedBy>Ольга Вострякова</cp:lastModifiedBy>
  <cp:revision>15</cp:revision>
  <dcterms:created xsi:type="dcterms:W3CDTF">2019-02-08T15:54:29Z</dcterms:created>
  <dcterms:modified xsi:type="dcterms:W3CDTF">2020-03-05T18:21:50Z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0x01010200E6BC492BC6EDD245AEC735D359BE1B70</vt:lpwstr>
  </property>
  <property fmtid="{D5CDD505-2E9C-101B-9397-08002B2CF9AE}" pid="3" name="_dlc_DocIdItemGuid">
    <vt:lpwstr>1096150c-dbfe-4e65-af9c-04dc7c6170ba</vt:lpwstr>
  </property>
</Properties>
</file>