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74" r:id="rId2"/>
    <p:sldId id="256" r:id="rId3"/>
    <p:sldId id="257" r:id="rId4"/>
    <p:sldId id="265" r:id="rId5"/>
    <p:sldId id="258" r:id="rId6"/>
    <p:sldId id="266" r:id="rId7"/>
    <p:sldId id="270" r:id="rId8"/>
    <p:sldId id="267" r:id="rId9"/>
    <p:sldId id="268" r:id="rId10"/>
    <p:sldId id="269" r:id="rId11"/>
    <p:sldId id="264" r:id="rId12"/>
    <p:sldId id="271" r:id="rId13"/>
    <p:sldId id="272" r:id="rId14"/>
    <p:sldId id="273" r:id="rId15"/>
    <p:sldId id="275" r:id="rId16"/>
    <p:sldId id="276" r:id="rId17"/>
    <p:sldId id="277" r:id="rId18"/>
    <p:sldId id="263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E10DB-7711-466E-BD49-DE9AEBE8F59D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22F7D-004A-473F-9649-E21D37DD7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629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22F7D-004A-473F-9649-E21D37DD75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219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5DBBEB-37F4-4A55-B5CA-394BC059E3A7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B9CC11-1094-4391-A9F9-0BC158CFA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runivers.ru/lib/authors/author103692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062664" cy="1152128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Добро пожаловать!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2708920"/>
            <a:ext cx="4536503" cy="3672408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7313239" cy="5349208"/>
          </a:xfrm>
        </p:spPr>
        <p:txBody>
          <a:bodyPr>
            <a:normAutofit/>
          </a:bodyPr>
          <a:lstStyle/>
          <a:p>
            <a:r>
              <a:rPr lang="ru-RU" b="1" dirty="0" smtClean="0"/>
              <a:t>Самостоятельные части речи</a:t>
            </a:r>
            <a:endParaRPr lang="ru-RU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Можно задать вопрос.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Являются членами предложения.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Имеют лексическое значение.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/>
              <a:t>Служебные части речи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Нельзя задать вопрос.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2.Не являются членом предложения.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Не имеют лексического значения.</a:t>
            </a:r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hlinkClick r:id="rId2"/>
              </a:rPr>
              <a:t>Ломоносов Михаил Васильевич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1711 — 1765</a:t>
            </a:r>
            <a:endParaRPr lang="ru-RU" dirty="0"/>
          </a:p>
        </p:txBody>
      </p:sp>
      <p:pic>
        <p:nvPicPr>
          <p:cNvPr id="1028" name="Picture 4" descr="Ð§Ð¸ÑÐ°ÑÑ ÐºÐ½Ð¸Ð³Ñ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28800"/>
            <a:ext cx="3168352" cy="46891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1" name="Picture 7" descr="ÐÐ¾Ð¼Ð¾Ð½Ð¾ÑÐ¾Ð² ÐÐ¸ÑÐ°Ð¸Ð» ÐÐ°ÑÐ¸Ð»ÑÐµÐ²Ð¸Ñ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556792"/>
            <a:ext cx="3744416" cy="49431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Сконструируйте предложения.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pPr algn="ctr"/>
            <a:endParaRPr lang="ru-RU" dirty="0" smtClean="0"/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Ребята, побежали, проснулись, речка, утром.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и, на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36815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Сконструируйте предложения.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Ребята утром проснулись и побежали на речку.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36815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Сконструируйте предложения.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715200" cy="44851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Задуматься, части, речи. Перестать, спорить. Стать, они, жить, большой, дружной, семья.</a:t>
            </a:r>
            <a:endParaRPr lang="ru-RU" sz="40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Задумались части речи. Перестали спорить. Стали они жить большой дружной семьей.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Сконструируйте предложения.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>
            <a:normAutofit fontScale="92500"/>
          </a:bodyPr>
          <a:lstStyle/>
          <a:p>
            <a:r>
              <a:rPr lang="ru-RU" sz="4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В, и, от, про, с, а, к, по, за, но, из, о, когда.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</a:p>
          <a:p>
            <a:pPr>
              <a:buNone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Из служебных частей речи нельзя составить предложение. Они употребляются только с самостоятельными частями речи.</a:t>
            </a: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Итог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какие группы делятся части речи?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Чем отличаются самостоятельные и служебные части речи?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5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Научились: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Различать самостоятельные и служебные части речи.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Правильно употреблять части речи.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1" y="69728"/>
            <a:ext cx="21461909" cy="6656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Молодцы!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Krukova\AppData\Local\Microsoft\Windows\Temporary Internet Files\Content.IE5\P7NO4GZC\MC900233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52936"/>
            <a:ext cx="5184576" cy="3168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489091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Укажите, к каким частям речи относятся выделенные слова?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Говорит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 попугай </a:t>
            </a:r>
            <a:r>
              <a:rPr lang="ru-RU" sz="4400" dirty="0" smtClean="0">
                <a:solidFill>
                  <a:srgbClr val="FF0000"/>
                </a:solidFill>
              </a:rPr>
              <a:t>попугаю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:                                      -Я тебя, </a:t>
            </a:r>
            <a:r>
              <a:rPr lang="ru-RU" sz="4400" dirty="0" smtClean="0">
                <a:solidFill>
                  <a:srgbClr val="FF0000"/>
                </a:solidFill>
              </a:rPr>
              <a:t>попугай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4400" dirty="0" smtClean="0">
                <a:solidFill>
                  <a:srgbClr val="FF0000"/>
                </a:solidFill>
              </a:rPr>
              <a:t>попугаю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Попугаю в ответ попугай: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sz="4400" dirty="0" smtClean="0">
                <a:solidFill>
                  <a:srgbClr val="FF0000"/>
                </a:solidFill>
              </a:rPr>
              <a:t>Попугай</a:t>
            </a:r>
            <a:r>
              <a:rPr lang="ru-RU" sz="4400" dirty="0" smtClean="0"/>
              <a:t>,</a:t>
            </a:r>
            <a:r>
              <a:rPr lang="ru-RU" sz="4400" dirty="0" smtClean="0">
                <a:solidFill>
                  <a:srgbClr val="FF0000"/>
                </a:solidFill>
              </a:rPr>
              <a:t> попугай</a:t>
            </a:r>
            <a:r>
              <a:rPr lang="ru-RU" sz="4400" dirty="0" smtClean="0"/>
              <a:t>,</a:t>
            </a:r>
            <a:r>
              <a:rPr lang="ru-RU" sz="4400" dirty="0" smtClean="0">
                <a:solidFill>
                  <a:srgbClr val="FF0000"/>
                </a:solidFill>
              </a:rPr>
              <a:t> попугай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</a:p>
          <a:p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95301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846640" cy="2736303"/>
          </a:xfrm>
        </p:spPr>
        <p:txBody>
          <a:bodyPr>
            <a:noAutofit/>
          </a:bodyPr>
          <a:lstStyle/>
          <a:p>
            <a:r>
              <a:rPr lang="ru-RU" sz="5400" i="1" dirty="0" smtClean="0"/>
              <a:t>Девиз урока:  </a:t>
            </a:r>
            <a:r>
              <a:rPr lang="ru-RU" sz="5400" b="1" i="1" dirty="0" smtClean="0"/>
              <a:t>«Здесь нет чужих, здесь каждый – свой, и друг за друга мы - горой!».</a:t>
            </a:r>
            <a:endParaRPr lang="ru-RU" sz="5400" dirty="0" smtClean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</p:txBody>
      </p:sp>
      <p:pic>
        <p:nvPicPr>
          <p:cNvPr id="1026" name="Picture 2" descr="C:\Users\Krukova\AppData\Local\Microsoft\Windows\Temporary Internet Files\Content.IE5\6OX89YI5\MC9000889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434013"/>
            <a:ext cx="1768475" cy="1098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18766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216024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МИНУТКА КРАСИВОГО ПИСЬМА.</a:t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Внимательно посмотрите на слова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      Выявите закономерность, с помощью которой подобраны пары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Большой- </a:t>
            </a:r>
            <a:r>
              <a:rPr lang="ru-RU" dirty="0" smtClean="0">
                <a:solidFill>
                  <a:srgbClr val="FF0000"/>
                </a:solidFill>
              </a:rPr>
              <a:t>маленький</a:t>
            </a:r>
          </a:p>
          <a:p>
            <a:r>
              <a:rPr lang="ru-RU" dirty="0" smtClean="0"/>
              <a:t>Сухой –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/>
              <a:t>Война -      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/>
              <a:t>Глубокий -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/>
              <a:t>Старый -  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/>
              <a:t>Твёрдый -  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40198" y="2852936"/>
            <a:ext cx="2291842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мокрый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0198" y="3356992"/>
            <a:ext cx="2291842" cy="64807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мир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0198" y="4005064"/>
            <a:ext cx="2304256" cy="55204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мелкий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40198" y="4557112"/>
            <a:ext cx="2291842" cy="60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молодой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0198" y="5157192"/>
            <a:ext cx="2304256" cy="64807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мягкий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1190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abvgdee.ru/images/alfavit/napisanie/bukva-m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424936" cy="6669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на минутке чистописания мы будем работать с буквой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Запишите слитно заглавную и строчную буквы, чередуя их до конца строки.</a:t>
            </a:r>
          </a:p>
          <a:p>
            <a:pPr marL="0" indent="0">
              <a:buNone/>
            </a:pPr>
            <a:r>
              <a:rPr lang="ru-RU" dirty="0" smtClean="0"/>
              <a:t>- На второй строке запишите различные соединения строчных букв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МЛО – ЛОМ-  ОМЛ </a:t>
            </a:r>
          </a:p>
          <a:p>
            <a:r>
              <a:rPr lang="ru-RU" dirty="0" smtClean="0"/>
              <a:t>- Можно ли среди этих сочетаний выделить слова? Что они означают?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9790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Морфология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Раздел науки о языке, в котором слово изучается, как часть речи.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Части речи</a:t>
            </a:r>
          </a:p>
          <a:p>
            <a:pPr algn="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 урока: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Повторить части речи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Научиться распознавать части речи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Работа в паре.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-Как определить группу частей речи? 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Составим алгоритм работы: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      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1.Прочитай слово.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 2.На какой вопрос отвечает?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 3.Что обозначает?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 4.Сделай вывод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Групповая работа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Ребята, про, любимый, ты, а, утро, к, добрый, пять, я, смелый, проснулись, и, семеро, речка, ни, три, его, не,  побежали, но, они, думать, мне, от.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H5VRHAXFEW3S-797-561</_dlc_DocId>
    <_dlc_DocIdUrl xmlns="b582dbf1-bcaa-4613-9a4c-8b7010640233">
      <Url>http://www.eduportal44.ru/Krasnoe/Sred/2/_layouts/15/DocIdRedir.aspx?ID=H5VRHAXFEW3S-797-561</Url>
      <Description>H5VRHAXFEW3S-797-561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31F5BA59354947A2A98A8F8491404C" ma:contentTypeVersion="1" ma:contentTypeDescription="Создание документа." ma:contentTypeScope="" ma:versionID="2fa73853ecc96c1082e6657797b66e6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36645A-E26D-4D3E-A78C-C9C882EC77DC}"/>
</file>

<file path=customXml/itemProps2.xml><?xml version="1.0" encoding="utf-8"?>
<ds:datastoreItem xmlns:ds="http://schemas.openxmlformats.org/officeDocument/2006/customXml" ds:itemID="{14A1AA20-CDD5-47AF-B177-D279195DE88A}"/>
</file>

<file path=customXml/itemProps3.xml><?xml version="1.0" encoding="utf-8"?>
<ds:datastoreItem xmlns:ds="http://schemas.openxmlformats.org/officeDocument/2006/customXml" ds:itemID="{72BAB354-611A-4E63-9621-AC1A40666710}"/>
</file>

<file path=customXml/itemProps4.xml><?xml version="1.0" encoding="utf-8"?>
<ds:datastoreItem xmlns:ds="http://schemas.openxmlformats.org/officeDocument/2006/customXml" ds:itemID="{7A0720BC-3A18-4803-AC4B-60CA743CA28F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</TotalTime>
  <Words>417</Words>
  <Application>Microsoft Office PowerPoint</Application>
  <PresentationFormat>Экран (4:3)</PresentationFormat>
  <Paragraphs>73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Добро пожаловать!</vt:lpstr>
      <vt:lpstr>Девиз урока:  «Здесь нет чужих, здесь каждый – свой, и друг за друга мы - горой!».</vt:lpstr>
      <vt:lpstr> МИНУТКА КРАСИВОГО ПИСЬМА. Внимательно посмотрите на слова.       Выявите закономерность, с помощью которой подобраны пары.  </vt:lpstr>
      <vt:lpstr>Слайд 4</vt:lpstr>
      <vt:lpstr>Сегодня на минутке чистописания мы будем работать с буквой М</vt:lpstr>
      <vt:lpstr>Морфология</vt:lpstr>
      <vt:lpstr>Тема урока:</vt:lpstr>
      <vt:lpstr>Работа в паре.</vt:lpstr>
      <vt:lpstr>Групповая работа</vt:lpstr>
      <vt:lpstr>Вывод</vt:lpstr>
      <vt:lpstr>Ломоносов Михаил Васильевич 1711 — 1765</vt:lpstr>
      <vt:lpstr>Сконструируйте предложения.</vt:lpstr>
      <vt:lpstr>Сконструируйте предложения.</vt:lpstr>
      <vt:lpstr>Сконструируйте предложения.</vt:lpstr>
      <vt:lpstr>Слайд 15</vt:lpstr>
      <vt:lpstr>Сконструируйте предложения.</vt:lpstr>
      <vt:lpstr>Итог</vt:lpstr>
      <vt:lpstr>Слайд 18</vt:lpstr>
      <vt:lpstr>Укажите, к каким частям речи относятся выделенные слова?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               Части речи. Морфологические признаки частей речи.</dc:title>
  <dc:creator>Krukova</dc:creator>
  <cp:lastModifiedBy>Школа</cp:lastModifiedBy>
  <cp:revision>37</cp:revision>
  <dcterms:created xsi:type="dcterms:W3CDTF">2014-10-20T16:26:45Z</dcterms:created>
  <dcterms:modified xsi:type="dcterms:W3CDTF">2019-10-21T20:28:43Z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0x010100BB31F5BA59354947A2A98A8F8491404C</vt:lpwstr>
  </property>
  <property fmtid="{D5CDD505-2E9C-101B-9397-08002B2CF9AE}" pid="3" name="_dlc_DocIdItemGuid">
    <vt:lpwstr>a25ed8e6-7bde-402a-ab4d-ec509323649b</vt:lpwstr>
  </property>
</Properties>
</file>