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</p:sldMasterIdLst>
  <p:sldIdLst>
    <p:sldId id="288" r:id="rId2"/>
    <p:sldId id="269" r:id="rId3"/>
    <p:sldId id="295" r:id="rId4"/>
    <p:sldId id="257" r:id="rId5"/>
    <p:sldId id="292" r:id="rId6"/>
    <p:sldId id="293" r:id="rId7"/>
    <p:sldId id="294" r:id="rId8"/>
    <p:sldId id="290" r:id="rId9"/>
    <p:sldId id="270" r:id="rId10"/>
    <p:sldId id="280" r:id="rId11"/>
    <p:sldId id="282" r:id="rId12"/>
    <p:sldId id="276" r:id="rId13"/>
    <p:sldId id="277" r:id="rId14"/>
    <p:sldId id="27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0%BA%D0%BE%D0%BC%D0%BC%D1%83%D0%BD%D0%B8%D0%BA%D0%B0%D1%82%D0%B8%D0%B2%D0%BD%D1%8B%D0%B5%20%D1%83%D1%83%D0%B4&amp;img_url=http://jjmomo1.free.fr/local/cache-vignettes/L102xH102/arton60-632cd.jpg&amp;pos=2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28604"/>
            <a:ext cx="7485456" cy="18573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«Формирование </a:t>
            </a:r>
            <a:br>
              <a:rPr lang="ru-RU" sz="3600" b="1" dirty="0" smtClean="0"/>
            </a:br>
            <a:r>
              <a:rPr lang="ru-RU" sz="3600" b="1" dirty="0" smtClean="0"/>
              <a:t>коммуникативных УУД </a:t>
            </a:r>
            <a:br>
              <a:rPr lang="ru-RU" sz="3600" b="1" dirty="0" smtClean="0"/>
            </a:br>
            <a:r>
              <a:rPr lang="ru-RU" sz="3600" b="1" dirty="0" smtClean="0"/>
              <a:t>младших школьников»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284984"/>
            <a:ext cx="7463876" cy="1644214"/>
          </a:xfrm>
        </p:spPr>
        <p:txBody>
          <a:bodyPr>
            <a:normAutofit/>
          </a:bodyPr>
          <a:lstStyle/>
          <a:p>
            <a:pPr algn="ctr"/>
            <a:endParaRPr lang="ru-RU" sz="2200" dirty="0" smtClean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школа\Desktop\фото 1 кл 2016-2017\Новая папка\P10603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714620"/>
            <a:ext cx="6143668" cy="392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ointofviewministories.webs.com/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63042"/>
            <a:ext cx="2102897" cy="19036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Этапы работы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556792"/>
            <a:ext cx="6768752" cy="46085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1 этап – коммуникация как взаимодействия; </a:t>
            </a:r>
          </a:p>
          <a:p>
            <a:pPr algn="just"/>
            <a:r>
              <a:rPr lang="ru-RU" dirty="0" smtClean="0"/>
              <a:t>2 этап – коммуникация как кооперация; </a:t>
            </a:r>
          </a:p>
          <a:p>
            <a:pPr algn="just"/>
            <a:r>
              <a:rPr lang="ru-RU" dirty="0" smtClean="0"/>
              <a:t>3 этап – коммуникация как условие передачи информации и </a:t>
            </a:r>
            <a:r>
              <a:rPr lang="ru-RU" dirty="0" err="1" smtClean="0"/>
              <a:t>интериоризации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Первый этап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осознанное слушание</a:t>
            </a:r>
          </a:p>
          <a:p>
            <a:r>
              <a:rPr lang="ru-RU" dirty="0" smtClean="0"/>
              <a:t>диалог</a:t>
            </a:r>
          </a:p>
          <a:p>
            <a:r>
              <a:rPr lang="ru-RU" dirty="0" smtClean="0"/>
              <a:t>учебная дискуссия</a:t>
            </a:r>
          </a:p>
          <a:p>
            <a:endParaRPr lang="ru-RU" dirty="0"/>
          </a:p>
        </p:txBody>
      </p:sp>
      <p:pic>
        <p:nvPicPr>
          <p:cNvPr id="1026" name="Picture 2" descr="http://cs305912.vk.me/v305912165/5c96/jsR3GeX5aaw.jpg"/>
          <p:cNvPicPr>
            <a:picLocks noChangeAspect="1" noChangeArrowheads="1"/>
          </p:cNvPicPr>
          <p:nvPr/>
        </p:nvPicPr>
        <p:blipFill>
          <a:blip r:embed="rId2" cstate="print"/>
          <a:srcRect r="-3251" b="40556"/>
          <a:stretch>
            <a:fillRect/>
          </a:stretch>
        </p:blipFill>
        <p:spPr bwMode="auto">
          <a:xfrm>
            <a:off x="2267744" y="4005064"/>
            <a:ext cx="6689984" cy="25698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770984" cy="1143000"/>
          </a:xfrm>
        </p:spPr>
        <p:txBody>
          <a:bodyPr/>
          <a:lstStyle/>
          <a:p>
            <a:r>
              <a:rPr lang="ru-RU" b="1" dirty="0" smtClean="0"/>
              <a:t>Второй этап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групповая работа,</a:t>
            </a:r>
          </a:p>
          <a:p>
            <a:r>
              <a:rPr lang="ru-RU" dirty="0" smtClean="0"/>
              <a:t>работа в парах,</a:t>
            </a:r>
          </a:p>
          <a:p>
            <a:r>
              <a:rPr lang="ru-RU" dirty="0" smtClean="0"/>
              <a:t>дифференцированное обучение,</a:t>
            </a:r>
          </a:p>
          <a:p>
            <a:r>
              <a:rPr lang="ru-RU" dirty="0" smtClean="0"/>
              <a:t>индивидуальный подход,</a:t>
            </a:r>
          </a:p>
          <a:p>
            <a:r>
              <a:rPr lang="ru-RU" dirty="0" smtClean="0"/>
              <a:t>игры,</a:t>
            </a:r>
          </a:p>
          <a:p>
            <a:r>
              <a:rPr lang="ru-RU" dirty="0" smtClean="0"/>
              <a:t>метод проектов.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http://cs624220.vk.me/v624220504/1d9f/0u8_P2CWi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0126" y="4077072"/>
            <a:ext cx="3256824" cy="2442618"/>
          </a:xfrm>
          <a:prstGeom prst="rect">
            <a:avLst/>
          </a:prstGeom>
          <a:noFill/>
        </p:spPr>
      </p:pic>
      <p:pic>
        <p:nvPicPr>
          <p:cNvPr id="7172" name="Picture 4" descr="http://cs5809.vk.me/g37915552/a_598dd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193196"/>
            <a:ext cx="1920213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Третий этап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творческое списывание, </a:t>
            </a:r>
          </a:p>
          <a:p>
            <a:r>
              <a:rPr lang="ru-RU" dirty="0" smtClean="0"/>
              <a:t>творческий диктант, </a:t>
            </a:r>
          </a:p>
          <a:p>
            <a:r>
              <a:rPr lang="ru-RU" dirty="0" smtClean="0"/>
              <a:t>свободный диктант, </a:t>
            </a:r>
          </a:p>
          <a:p>
            <a:r>
              <a:rPr lang="ru-RU" dirty="0" smtClean="0"/>
              <a:t>творческое изложение, </a:t>
            </a:r>
          </a:p>
          <a:p>
            <a:r>
              <a:rPr lang="ru-RU" dirty="0" smtClean="0"/>
              <a:t>творческое сочинение</a:t>
            </a:r>
          </a:p>
          <a:p>
            <a:r>
              <a:rPr lang="ru-RU" dirty="0" smtClean="0"/>
              <a:t>исследовательская работа.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4" name="Picture 2" descr="http://im3-tub-ru.yandex.net/i?id=250924324-0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40768"/>
            <a:ext cx="2578846" cy="2448272"/>
          </a:xfrm>
          <a:prstGeom prst="rect">
            <a:avLst/>
          </a:prstGeom>
          <a:noFill/>
        </p:spPr>
      </p:pic>
      <p:pic>
        <p:nvPicPr>
          <p:cNvPr id="16386" name="Picture 2" descr="http://t3.gstatic.com/images?q=tbn:ANd9GcTbjP0aDMBBEHtAo7yLAtrlbnpwCYb9oEZHriniNbaMashQmoPY_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12776"/>
            <a:ext cx="3583872" cy="2376264"/>
          </a:xfrm>
          <a:prstGeom prst="rect">
            <a:avLst/>
          </a:prstGeom>
          <a:noFill/>
        </p:spPr>
      </p:pic>
      <p:pic>
        <p:nvPicPr>
          <p:cNvPr id="16388" name="Picture 4" descr="http://t3.gstatic.com/images?q=tbn:ANd9GcQAZBuqay5JbktIMSkuB3O5oBtF7PrcEy6fa8XxC7Cu_yNezx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933056"/>
            <a:ext cx="2204468" cy="2664296"/>
          </a:xfrm>
          <a:prstGeom prst="rect">
            <a:avLst/>
          </a:prstGeom>
          <a:noFill/>
        </p:spPr>
      </p:pic>
      <p:pic>
        <p:nvPicPr>
          <p:cNvPr id="16390" name="Picture 6" descr="http://t1.gstatic.com/images?q=tbn:ANd9GcQaPuornuxqZd4BzT8x9Bldo7XMyoQSi9_PcQFqmWvOL66Ka7jY5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4609" y="4149080"/>
            <a:ext cx="3332184" cy="249592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36912"/>
            <a:ext cx="6573416" cy="11430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datas/informatika/Formirovanie-UUD/0014-014-Kommunikativnye-U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925" y="908720"/>
            <a:ext cx="9234040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624637" cy="141763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Мудрость дня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1071546"/>
            <a:ext cx="6624637" cy="5597542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Улыбка всегда хороша, так как она открывает простой внутренний мир человека.               </a:t>
            </a:r>
            <a:r>
              <a:rPr lang="ru-RU" dirty="0" smtClean="0"/>
              <a:t>(Н.Новиков)</a:t>
            </a:r>
            <a:endParaRPr lang="ru-RU" dirty="0"/>
          </a:p>
        </p:txBody>
      </p:sp>
      <p:pic>
        <p:nvPicPr>
          <p:cNvPr id="5" name="Рисунок 4" descr="C:\Users\школа\Desktop\фото 1 кл 2016-2017\Новая папка\P10603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571744"/>
            <a:ext cx="5534617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785794"/>
            <a:ext cx="6624637" cy="5883294"/>
          </a:xfrm>
        </p:spPr>
        <p:txBody>
          <a:bodyPr/>
          <a:lstStyle/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Динамично помогают начать урок такие приёмы, как: </a:t>
            </a:r>
          </a:p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«Желаем удачи», «Улыбнемся  друг</a:t>
            </a:r>
          </a:p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другу», «Поздоровайся локтями», «Пожать друг другу руки», «Поприветствовать гостей урока».</a:t>
            </a:r>
          </a:p>
          <a:p>
            <a:endParaRPr lang="ru-RU" altLang="ru-RU" sz="2400" b="1" dirty="0" smtClean="0">
              <a:solidFill>
                <a:srgbClr val="E46C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2853"/>
            <a:ext cx="5786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 некоторых из приёмов,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применяемых в практике.</a:t>
            </a:r>
            <a:endParaRPr lang="ru-RU" sz="2400" dirty="0"/>
          </a:p>
        </p:txBody>
      </p:sp>
      <p:pic>
        <p:nvPicPr>
          <p:cNvPr id="6" name="Рисунок 5" descr="C:\Users\школа\Desktop\фото 1 кл 2016-2017\Новая папка\P10604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643182"/>
            <a:ext cx="5315712" cy="3986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 «Ладонь в ладонь»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980728"/>
            <a:ext cx="6624637" cy="5688360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работа в парах (проговаривание правил работы в парах).  формировать готовность слушать собеседника и вести диалог. Умение договариваться друг с другом, высказывать своё мнение, выслушивать мнение партнёра; вырабатывать общую позицию, аргументировать собственную точку зрения;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6624637" cy="4397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428604"/>
            <a:ext cx="6624637" cy="3714776"/>
          </a:xfrm>
        </p:spPr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— ожидание окончания ответа одноклассника;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— ученик старается не осудить иное мнение, а выяснить его преимущества и недостатки;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— ученик старается найти компромисс, а не доказать верность только своего мнения;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Коммуникативные: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571480"/>
            <a:ext cx="6964381" cy="609760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в группах, договариваться и приходить к общему решению в совместной деятельности с одноклассниками.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(проговаривание правил работы в группе,  формировать готовность слушать собеседников и вести диалог. Умение договариваться друг с другом, высказывать своё мнение,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Выслушивать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мнение партнёра;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вырабатывать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общую позицию,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аргументировать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собственную точку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зрения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школа\Desktop\фото 1 кл 2016-2017\Новая папка\P10604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072" y="3429000"/>
            <a:ext cx="4205928" cy="3065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8538" y="0"/>
            <a:ext cx="6624637" cy="6669088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Завершить урок, внеклассное мероприятие можно, применив такие методы, как «Мудрый совет», «Комплимент», «Поблагодари за урок».</a:t>
            </a:r>
          </a:p>
          <a:p>
            <a:pPr>
              <a:buNone/>
            </a:pPr>
            <a:r>
              <a:rPr lang="ru-RU" altLang="ru-RU" b="1" dirty="0" smtClean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b="1" dirty="0" smtClean="0">
              <a:solidFill>
                <a:srgbClr val="E46C0A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C:\Users\школа\Desktop\фото 1 кл 2016-2017\P10605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000240"/>
            <a:ext cx="5940425" cy="445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коммуникативных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935480"/>
            <a:ext cx="6696744" cy="307769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Коммуникация как взаимодействие .</a:t>
            </a:r>
          </a:p>
          <a:p>
            <a:pPr algn="just"/>
            <a:r>
              <a:rPr lang="ru-RU" sz="2400" dirty="0" smtClean="0"/>
              <a:t>Коммуникация как сотрудничество.</a:t>
            </a:r>
          </a:p>
          <a:p>
            <a:pPr algn="just"/>
            <a:r>
              <a:rPr lang="ru-RU" sz="2400" dirty="0" smtClean="0"/>
              <a:t>Коммуникация как условие </a:t>
            </a:r>
            <a:r>
              <a:rPr lang="ru-RU" sz="2400" dirty="0" err="1" smtClean="0"/>
              <a:t>интериоризации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6626" name="Picture 2" descr="http://borisovna.rusedu.net/gallery/4998/71660-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8774"/>
            <a:ext cx="4860032" cy="34992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H5VRHAXFEW3S-797-554</_dlc_DocId>
    <_dlc_DocIdUrl xmlns="b582dbf1-bcaa-4613-9a4c-8b7010640233">
      <Url>http://www.eduportal44.ru/Krasnoe/Sred/2/_layouts/15/DocIdRedir.aspx?ID=H5VRHAXFEW3S-797-554</Url>
      <Description>H5VRHAXFEW3S-797-554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31F5BA59354947A2A98A8F8491404C" ma:contentTypeVersion="1" ma:contentTypeDescription="Создание документа." ma:contentTypeScope="" ma:versionID="2fa73853ecc96c1082e6657797b66e68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FF41E87-C11E-4393-9C1A-F62F743A0141}"/>
</file>

<file path=customXml/itemProps2.xml><?xml version="1.0" encoding="utf-8"?>
<ds:datastoreItem xmlns:ds="http://schemas.openxmlformats.org/officeDocument/2006/customXml" ds:itemID="{6142723C-0C35-4953-9D2F-03A1D10DAC33}"/>
</file>

<file path=customXml/itemProps3.xml><?xml version="1.0" encoding="utf-8"?>
<ds:datastoreItem xmlns:ds="http://schemas.openxmlformats.org/officeDocument/2006/customXml" ds:itemID="{928C391C-4ADB-4D08-AE40-EEDA9B943353}"/>
</file>

<file path=customXml/itemProps4.xml><?xml version="1.0" encoding="utf-8"?>
<ds:datastoreItem xmlns:ds="http://schemas.openxmlformats.org/officeDocument/2006/customXml" ds:itemID="{454E1657-A7BF-4310-AC3E-E853C23110EB}"/>
</file>

<file path=docProps/app.xml><?xml version="1.0" encoding="utf-8"?>
<Properties xmlns="http://schemas.openxmlformats.org/officeDocument/2006/extended-properties" xmlns:vt="http://schemas.openxmlformats.org/officeDocument/2006/docPropsVTypes">
  <Template>Тема19</Template>
  <TotalTime>737</TotalTime>
  <Words>331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Тема19</vt:lpstr>
      <vt:lpstr>«Формирование  коммуникативных УУД  младших школьников»</vt:lpstr>
      <vt:lpstr>Презентация PowerPoint</vt:lpstr>
      <vt:lpstr>Мудрость дня</vt:lpstr>
      <vt:lpstr>Презентация PowerPoint</vt:lpstr>
      <vt:lpstr>Приём «Ладонь в ладонь» </vt:lpstr>
      <vt:lpstr>Презентация PowerPoint</vt:lpstr>
      <vt:lpstr>Коммуникативные: </vt:lpstr>
      <vt:lpstr>Презентация PowerPoint</vt:lpstr>
      <vt:lpstr>Виды коммуникативных УУД</vt:lpstr>
      <vt:lpstr>Этапы работы</vt:lpstr>
      <vt:lpstr>Первый этап работы</vt:lpstr>
      <vt:lpstr>Второй этап работы</vt:lpstr>
      <vt:lpstr>Третий этап работы</vt:lpstr>
      <vt:lpstr>Результаты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коммуникативных универсальных учебных действий школьников в условиях  ФГОС общего образования»</dc:title>
  <dc:creator>Lenovo</dc:creator>
  <cp:lastModifiedBy>Admin</cp:lastModifiedBy>
  <cp:revision>67</cp:revision>
  <dcterms:created xsi:type="dcterms:W3CDTF">2013-01-31T19:08:13Z</dcterms:created>
  <dcterms:modified xsi:type="dcterms:W3CDTF">2017-03-14T12:10:41Z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0x010100BB31F5BA59354947A2A98A8F8491404C</vt:lpwstr>
  </property>
  <property fmtid="{D5CDD505-2E9C-101B-9397-08002B2CF9AE}" pid="3" name="_dlc_DocIdItemGuid">
    <vt:lpwstr>bcac176f-6449-408f-91c4-a4e04af078b6</vt:lpwstr>
  </property>
</Properties>
</file>