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72" r:id="rId8"/>
    <p:sldId id="269" r:id="rId9"/>
    <p:sldId id="270" r:id="rId10"/>
    <p:sldId id="283" r:id="rId11"/>
    <p:sldId id="285" r:id="rId12"/>
    <p:sldId id="286" r:id="rId13"/>
    <p:sldId id="287" r:id="rId14"/>
    <p:sldId id="284" r:id="rId15"/>
    <p:sldId id="273" r:id="rId16"/>
    <p:sldId id="274" r:id="rId17"/>
    <p:sldId id="275" r:id="rId18"/>
    <p:sldId id="276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1509A85-A3B6-4811-9CAF-E8CE42B18BEA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31E5E35-769D-4D6E-AF82-3620FF345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9A85-A3B6-4811-9CAF-E8CE42B18BEA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5E35-769D-4D6E-AF82-3620FF345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9A85-A3B6-4811-9CAF-E8CE42B18BEA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5E35-769D-4D6E-AF82-3620FF345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1509A85-A3B6-4811-9CAF-E8CE42B18BEA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5E35-769D-4D6E-AF82-3620FF345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1509A85-A3B6-4811-9CAF-E8CE42B18BEA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31E5E35-769D-4D6E-AF82-3620FF345E7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1509A85-A3B6-4811-9CAF-E8CE42B18BEA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31E5E35-769D-4D6E-AF82-3620FF345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1509A85-A3B6-4811-9CAF-E8CE42B18BEA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31E5E35-769D-4D6E-AF82-3620FF345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9A85-A3B6-4811-9CAF-E8CE42B18BEA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5E35-769D-4D6E-AF82-3620FF345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1509A85-A3B6-4811-9CAF-E8CE42B18BEA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31E5E35-769D-4D6E-AF82-3620FF345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1509A85-A3B6-4811-9CAF-E8CE42B18BEA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31E5E35-769D-4D6E-AF82-3620FF345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1509A85-A3B6-4811-9CAF-E8CE42B18BEA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31E5E35-769D-4D6E-AF82-3620FF345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1509A85-A3B6-4811-9CAF-E8CE42B18BEA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31E5E35-769D-4D6E-AF82-3620FF345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ны\Фоны Школа\фоны школьные 3\CwbsvAchkt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9815482">
            <a:off x="1913744" y="1967658"/>
            <a:ext cx="65950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  <a:latin typeface="Comic Sans MS" pitchFamily="66" charset="0"/>
              </a:rPr>
              <a:t>День знаний</a:t>
            </a:r>
          </a:p>
          <a:p>
            <a:pPr algn="ctr"/>
            <a:endParaRPr lang="ru-RU" sz="8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7" name="Picture 3" descr="C:\Documents and Settings\Admin\Рабочий стол\Картинки\22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928662" y="1285860"/>
            <a:ext cx="2143139" cy="1940956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Картинки\ee23e653c264.png"/>
          <p:cNvPicPr>
            <a:picLocks noChangeAspect="1" noChangeArrowheads="1"/>
          </p:cNvPicPr>
          <p:nvPr/>
        </p:nvPicPr>
        <p:blipFill>
          <a:blip r:embed="rId4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5857884" y="2000240"/>
            <a:ext cx="2883771" cy="190976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63688" y="5589240"/>
            <a:ext cx="5684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ЗДРАВСТВУЙТЕ, ТРЕТЬЕКЛАССНИКИ!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428660" y="3500438"/>
            <a:ext cx="98642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solidFill>
                  <a:srgbClr val="FF0000"/>
                </a:solidFill>
                <a:latin typeface="Comic Sans MS" pitchFamily="66" charset="0"/>
              </a:rPr>
              <a:t>я </a:t>
            </a:r>
            <a:r>
              <a:rPr lang="ru-RU" sz="8000" b="1" dirty="0" err="1">
                <a:solidFill>
                  <a:srgbClr val="FF0000"/>
                </a:solidFill>
                <a:latin typeface="Comic Sans MS" pitchFamily="66" charset="0"/>
              </a:rPr>
              <a:t>жыву</a:t>
            </a:r>
            <a:r>
              <a:rPr lang="ru-RU" sz="80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8000" b="1" dirty="0" smtClean="0">
                <a:solidFill>
                  <a:srgbClr val="FF0000"/>
                </a:solidFill>
                <a:latin typeface="Comic Sans MS" pitchFamily="66" charset="0"/>
              </a:rPr>
              <a:t>в </a:t>
            </a:r>
          </a:p>
          <a:p>
            <a:pPr algn="ctr"/>
            <a:r>
              <a:rPr lang="ru-RU" sz="8000" b="1" dirty="0" err="1" smtClean="0">
                <a:solidFill>
                  <a:srgbClr val="FF0000"/>
                </a:solidFill>
                <a:latin typeface="Comic Sans MS" pitchFamily="66" charset="0"/>
              </a:rPr>
              <a:t>лисной</a:t>
            </a:r>
            <a:r>
              <a:rPr lang="ru-RU" sz="8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8000" b="1" dirty="0" err="1">
                <a:solidFill>
                  <a:srgbClr val="FF0000"/>
                </a:solidFill>
                <a:latin typeface="Comic Sans MS" pitchFamily="66" charset="0"/>
              </a:rPr>
              <a:t>глушы</a:t>
            </a:r>
            <a:r>
              <a:rPr lang="ru-RU" sz="8000" b="1" dirty="0">
                <a:solidFill>
                  <a:srgbClr val="FF0000"/>
                </a:solidFill>
                <a:latin typeface="Comic Sans MS" pitchFamily="66" charset="0"/>
              </a:rPr>
              <a:t>. </a:t>
            </a:r>
            <a:br>
              <a:rPr lang="ru-RU" sz="8000" b="1" dirty="0">
                <a:solidFill>
                  <a:srgbClr val="FF0000"/>
                </a:solidFill>
                <a:latin typeface="Comic Sans MS" pitchFamily="66" charset="0"/>
              </a:rPr>
            </a:br>
            <a:endParaRPr lang="ru-RU" sz="8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7650" name="Picture 2" descr="C:\Documents and Settings\Admin\Рабочий стол\Картинки\1295606670333.pn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40000"/>
          </a:blip>
          <a:srcRect/>
          <a:stretch>
            <a:fillRect/>
          </a:stretch>
        </p:blipFill>
        <p:spPr bwMode="auto">
          <a:xfrm>
            <a:off x="3357554" y="285728"/>
            <a:ext cx="2171683" cy="324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500438"/>
            <a:ext cx="94356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solidFill>
                  <a:srgbClr val="FF0000"/>
                </a:solidFill>
                <a:latin typeface="Comic Sans MS" pitchFamily="66" charset="0"/>
              </a:rPr>
              <a:t>Я</a:t>
            </a:r>
            <a:r>
              <a:rPr lang="ru-RU" sz="8000" b="1" dirty="0" smtClean="0">
                <a:solidFill>
                  <a:srgbClr val="FF0000"/>
                </a:solidFill>
                <a:latin typeface="Comic Sans MS" pitchFamily="66" charset="0"/>
              </a:rPr>
              <a:t> живу в </a:t>
            </a:r>
          </a:p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Comic Sans MS" pitchFamily="66" charset="0"/>
              </a:rPr>
              <a:t>лесной глуши.</a:t>
            </a:r>
            <a:r>
              <a:rPr lang="ru-RU" sz="8000" b="1" dirty="0">
                <a:solidFill>
                  <a:srgbClr val="FF0000"/>
                </a:solidFill>
                <a:latin typeface="Comic Sans MS" pitchFamily="66" charset="0"/>
              </a:rPr>
              <a:t> </a:t>
            </a:r>
            <a:br>
              <a:rPr lang="ru-RU" sz="8000" b="1" dirty="0">
                <a:solidFill>
                  <a:srgbClr val="FF0000"/>
                </a:solidFill>
                <a:latin typeface="Comic Sans MS" pitchFamily="66" charset="0"/>
              </a:rPr>
            </a:br>
            <a:endParaRPr lang="ru-RU" sz="8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7650" name="Picture 2" descr="C:\Documents and Settings\Admin\Рабочий стол\Картинки\1295606670333.pn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40000"/>
          </a:blip>
          <a:srcRect/>
          <a:stretch>
            <a:fillRect/>
          </a:stretch>
        </p:blipFill>
        <p:spPr bwMode="auto">
          <a:xfrm>
            <a:off x="3357554" y="285728"/>
            <a:ext cx="2171683" cy="324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285728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Забавная математика</a:t>
            </a:r>
            <a:endParaRPr lang="ru-RU" sz="4800" dirty="0"/>
          </a:p>
        </p:txBody>
      </p:sp>
      <p:pic>
        <p:nvPicPr>
          <p:cNvPr id="7169" name="Picture 1" descr="C:\Documents and Settings\Admin\Рабочий стол\Картинки\chouette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3108" y="1785926"/>
            <a:ext cx="4714908" cy="4740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785794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Забавная математика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1928802"/>
            <a:ext cx="59293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- Какие геометрические фигуры вы знаете?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- Как найти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периметр многоугольника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? 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- Как определить, на сколько одно число больше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другого?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285728"/>
            <a:ext cx="6929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Забавный окружающий мир</a:t>
            </a:r>
            <a:endParaRPr lang="ru-RU" sz="4800" dirty="0"/>
          </a:p>
        </p:txBody>
      </p:sp>
      <p:pic>
        <p:nvPicPr>
          <p:cNvPr id="7169" name="Picture 1" descr="C:\Documents and Settings\Admin\Рабочий стол\Картинки\chouette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3108" y="1785926"/>
            <a:ext cx="4714908" cy="4740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500166" y="714356"/>
            <a:ext cx="792955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ГРАЧ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КУКУШКА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СТРИЖ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ЖАВОРОНОК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СКВОРЕЦ</a:t>
            </a:r>
            <a:endParaRPr kumimoji="0" lang="ru-RU" sz="8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071538" y="1142984"/>
            <a:ext cx="7143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РОМАШКА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РОЗА</a:t>
            </a:r>
            <a:r>
              <a:rPr kumimoji="0" lang="ru-RU" sz="6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КОЛОКОЛЬЧИК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ВАСИЛЕК</a:t>
            </a:r>
            <a:endParaRPr kumimoji="0" lang="ru-RU" sz="8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643174" y="428604"/>
            <a:ext cx="3409908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АКР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КОРТ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КУТИЛА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СИЛА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КОЛОС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КОРМА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85852" y="500042"/>
            <a:ext cx="4714908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РАК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КРОТ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УЛИТКА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ЛИСА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СОКОЛ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КОМАР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2" descr="C:\Documents and Settings\Admin\Рабочий стол\Картинки\0f32bd9346b0.png"/>
          <p:cNvPicPr>
            <a:picLocks noChangeAspect="1" noChangeArrowheads="1"/>
          </p:cNvPicPr>
          <p:nvPr/>
        </p:nvPicPr>
        <p:blipFill>
          <a:blip r:embed="rId3" cstate="screen">
            <a:lum contrast="40000"/>
          </a:blip>
          <a:srcRect/>
          <a:stretch>
            <a:fillRect/>
          </a:stretch>
        </p:blipFill>
        <p:spPr bwMode="auto">
          <a:xfrm>
            <a:off x="4714876" y="1428736"/>
            <a:ext cx="2963431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2769" name="Picture 1" descr="C:\Documents and Settings\Admin\Рабочий стол\Картинки\Hgfd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71604" y="1030712"/>
            <a:ext cx="5715040" cy="58272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500042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В ДОБРЫЙ ПУТЬ!!!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785786" y="3071810"/>
            <a:ext cx="7929554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Сегодня в расписании: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1. Сказочная литература. 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2. Озорная грамматика. 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3. Весёлая математика. 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4. Забавный окружающий мир.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500042"/>
            <a:ext cx="60429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День занимательных уроков</a:t>
            </a: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714356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Сказочная литература</a:t>
            </a:r>
            <a:endParaRPr lang="ru-RU" sz="4800" dirty="0"/>
          </a:p>
        </p:txBody>
      </p:sp>
      <p:pic>
        <p:nvPicPr>
          <p:cNvPr id="7169" name="Picture 1" descr="C:\Documents and Settings\Admin\Рабочий стол\Картинки\chouette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3108" y="1617203"/>
            <a:ext cx="4714908" cy="4740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28926" y="1000108"/>
            <a:ext cx="57150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chemeClr val="bg1"/>
                </a:solidFill>
                <a:latin typeface="Comic Sans MS" pitchFamily="66" charset="0"/>
              </a:rPr>
              <a:t>ТАРАКАНИЩЕ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chemeClr val="bg1"/>
                </a:solidFill>
                <a:latin typeface="Comic Sans MS" pitchFamily="66" charset="0"/>
              </a:rPr>
              <a:t>АЙБОЛИТ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chemeClr val="bg1"/>
                </a:solidFill>
                <a:latin typeface="Comic Sans MS" pitchFamily="66" charset="0"/>
              </a:rPr>
              <a:t>ДЯДЯ СТЕПА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chemeClr val="bg1"/>
                </a:solidFill>
                <a:latin typeface="Comic Sans MS" pitchFamily="66" charset="0"/>
              </a:rPr>
              <a:t>БАРМАЛЕЙ</a:t>
            </a:r>
            <a:endParaRPr lang="ru-RU" sz="5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5400" b="1" dirty="0">
                <a:latin typeface="Comic Sans MS" pitchFamily="66" charset="0"/>
              </a:rPr>
              <a:t/>
            </a:r>
            <a:br>
              <a:rPr lang="ru-RU" sz="5400" b="1" dirty="0">
                <a:latin typeface="Comic Sans MS" pitchFamily="66" charset="0"/>
              </a:rPr>
            </a:br>
            <a:endParaRPr lang="ru-RU" b="1" dirty="0">
              <a:latin typeface="Comic Sans MS" pitchFamily="66" charset="0"/>
            </a:endParaRPr>
          </a:p>
        </p:txBody>
      </p:sp>
      <p:pic>
        <p:nvPicPr>
          <p:cNvPr id="4" name="Picture 3" descr="C:\Documents and Settings\Admin\Рабочий стол\Картинки\397383438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0" y="3931282"/>
            <a:ext cx="1928794" cy="2926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3143248"/>
            <a:ext cx="57150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rgbClr val="002060"/>
                </a:solidFill>
                <a:latin typeface="Comic Sans MS" pitchFamily="66" charset="0"/>
              </a:rPr>
              <a:t>К М Ш А Н И Ь П Р Я К Л Т У 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1506" name="Picture 2" descr="C:\Documents and Settings\Admin\Рабочий стол\Картинки\672252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71670" y="142852"/>
            <a:ext cx="464347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071538" y="1571612"/>
            <a:ext cx="757242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Спешитмалышивзрослыйнаучёбу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Учителяспешатсутра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Иголосаребятвесёлымзвоном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Слышны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изкаждогодвора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Исновавзлётыипаденья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Ноэтоличноеуже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Такпожелаемвдохновеньяученикам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 </a:t>
            </a:r>
            <a:b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ПовсейЗемле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!!!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714356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Озорная грамматик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</a:t>
            </a:r>
            <a:endParaRPr lang="ru-RU" sz="4800" dirty="0"/>
          </a:p>
        </p:txBody>
      </p:sp>
      <p:pic>
        <p:nvPicPr>
          <p:cNvPr id="7169" name="Picture 1" descr="C:\Documents and Settings\Admin\Рабочий стол\Картинки\chouette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3108" y="1617203"/>
            <a:ext cx="4714908" cy="4740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214414" y="1214422"/>
            <a:ext cx="735811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БОЛЬШОЙ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ОГРОМНЫЙ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ГИГАНТСКИЙ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ОГРОМНЕЙШИЙ</a:t>
            </a:r>
            <a:endParaRPr kumimoji="0" lang="ru-RU" sz="8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\Фоны Школа\фоны школьные 3\MUdKgQ8rR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14414" y="1500174"/>
            <a:ext cx="7286676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БОЛЬШОЙ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ОГРОМНЫЙ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ОГРОМНЕЙШИЙ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ГИГАНТСКИЙ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571480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Comic Sans MS" pitchFamily="66" charset="0"/>
              </a:rPr>
              <a:t>Проверка</a:t>
            </a:r>
            <a:endParaRPr lang="ru-RU" sz="4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31F5BA59354947A2A98A8F8491404C" ma:contentTypeVersion="1" ma:contentTypeDescription="Создание документа." ma:contentTypeScope="" ma:versionID="2fa73853ecc96c1082e6657797b66e68">
  <xsd:schema xmlns:xsd="http://www.w3.org/2001/XMLSchema" xmlns:xs="http://www.w3.org/2001/XMLSchema" xmlns:p="http://schemas.microsoft.com/office/2006/metadata/properties" xmlns:ns2="b582dbf1-bcaa-4613-9a4c-8b7010640233" targetNamespace="http://schemas.microsoft.com/office/2006/metadata/properties" ma:root="true" ma:fieldsID="f776690c5d533c7015e705064819a422" ns2:_="">
    <xsd:import namespace="b582dbf1-bcaa-4613-9a4c-8b70106402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2dbf1-bcaa-4613-9a4c-8b70106402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82dbf1-bcaa-4613-9a4c-8b7010640233">H5VRHAXFEW3S-797-1262</_dlc_DocId>
    <_dlc_DocIdUrl xmlns="b582dbf1-bcaa-4613-9a4c-8b7010640233">
      <Url>http://www.eduportal44.ru/Krasnoe/Sred/2/_layouts/15/DocIdRedir.aspx?ID=H5VRHAXFEW3S-797-1262</Url>
      <Description>H5VRHAXFEW3S-797-1262</Description>
    </_dlc_DocIdUrl>
  </documentManagement>
</p:properties>
</file>

<file path=customXml/itemProps1.xml><?xml version="1.0" encoding="utf-8"?>
<ds:datastoreItem xmlns:ds="http://schemas.openxmlformats.org/officeDocument/2006/customXml" ds:itemID="{3661367F-4EBD-4DB1-93EC-9C8B8C82877A}"/>
</file>

<file path=customXml/itemProps2.xml><?xml version="1.0" encoding="utf-8"?>
<ds:datastoreItem xmlns:ds="http://schemas.openxmlformats.org/officeDocument/2006/customXml" ds:itemID="{7456F744-D4D7-43F6-BEB2-1E301477EF04}"/>
</file>

<file path=customXml/itemProps3.xml><?xml version="1.0" encoding="utf-8"?>
<ds:datastoreItem xmlns:ds="http://schemas.openxmlformats.org/officeDocument/2006/customXml" ds:itemID="{9AAF30F0-F055-4539-BC8A-9B5E10079C34}"/>
</file>

<file path=customXml/itemProps4.xml><?xml version="1.0" encoding="utf-8"?>
<ds:datastoreItem xmlns:ds="http://schemas.openxmlformats.org/officeDocument/2006/customXml" ds:itemID="{80C5139B-643C-44A5-AD30-C5E46F46FE01}"/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127</TotalTime>
  <Words>82</Words>
  <Application>Microsoft Office PowerPoint</Application>
  <PresentationFormat>Экран (4:3)</PresentationFormat>
  <Paragraphs>53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Е.Н.Г.</cp:lastModifiedBy>
  <cp:revision>50</cp:revision>
  <dcterms:created xsi:type="dcterms:W3CDTF">2011-08-30T14:03:56Z</dcterms:created>
  <dcterms:modified xsi:type="dcterms:W3CDTF">2024-08-25T13:18:17Z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0x010100BB31F5BA59354947A2A98A8F8491404C</vt:lpwstr>
  </property>
  <property fmtid="{D5CDD505-2E9C-101B-9397-08002B2CF9AE}" pid="3" name="_dlc_DocIdItemGuid">
    <vt:lpwstr>bba2eebb-5070-4a62-86b2-39da7d12b731</vt:lpwstr>
  </property>
</Properties>
</file>