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customXml" Target="../customXml/item2.xml"/><Relationship Id="rId5" Type="http://schemas.openxmlformats.org/officeDocument/2006/relationships/tableStyles" Target="tableStyles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customXml" Target="../customXml/item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customXml" Target="../customXml/item1.xml"/><Relationship Id="rId81" Type="http://schemas.openxmlformats.org/officeDocument/2006/relationships/customXml" Target="../customXml/item4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theme" Target="theme/theme1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71717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7171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71717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7171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71717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71717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70104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6595" y="491680"/>
            <a:ext cx="10798809" cy="1102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71717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1864" y="1755140"/>
            <a:ext cx="10840720" cy="1605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17171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299840" y="6492240"/>
            <a:ext cx="261874" cy="2562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311258" y="6478666"/>
            <a:ext cx="364870" cy="269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5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1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1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2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8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31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3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8.png"/><Relationship Id="rId6" Type="http://schemas.openxmlformats.org/officeDocument/2006/relationships/image" Target="../media/image3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40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1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8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47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8.png"/><Relationship Id="rId6" Type="http://schemas.openxmlformats.org/officeDocument/2006/relationships/image" Target="../media/image41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9.png"/><Relationship Id="rId7" Type="http://schemas.openxmlformats.org/officeDocument/2006/relationships/image" Target="../media/image56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8.png"/><Relationship Id="rId6" Type="http://schemas.openxmlformats.org/officeDocument/2006/relationships/image" Target="../media/image4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3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6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8.png"/><Relationship Id="rId6" Type="http://schemas.openxmlformats.org/officeDocument/2006/relationships/image" Target="../media/image69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72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75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6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6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7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7.pn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7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77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81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84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87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8.png"/><Relationship Id="rId6" Type="http://schemas.openxmlformats.org/officeDocument/2006/relationships/image" Target="../media/image90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93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8.png"/><Relationship Id="rId6" Type="http://schemas.openxmlformats.org/officeDocument/2006/relationships/image" Target="../media/image9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99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2.pn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5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8.pn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1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4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7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3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6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29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32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38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41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44.pn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4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50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57170" y="884809"/>
            <a:ext cx="7847330" cy="30746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1920" marR="114300">
              <a:lnSpc>
                <a:spcPct val="100000"/>
              </a:lnSpc>
              <a:spcBef>
                <a:spcPts val="100"/>
              </a:spcBef>
            </a:pPr>
            <a:r>
              <a:rPr dirty="0" sz="4000" spc="165" b="1">
                <a:solidFill>
                  <a:srgbClr val="1A1A1A"/>
                </a:solidFill>
                <a:latin typeface="Cambria"/>
                <a:cs typeface="Cambria"/>
              </a:rPr>
              <a:t>Снижение</a:t>
            </a:r>
            <a:r>
              <a:rPr dirty="0" sz="4000" spc="280" b="1">
                <a:solidFill>
                  <a:srgbClr val="1A1A1A"/>
                </a:solidFill>
                <a:latin typeface="Cambria"/>
                <a:cs typeface="Cambria"/>
              </a:rPr>
              <a:t> </a:t>
            </a:r>
            <a:r>
              <a:rPr dirty="0" sz="4000" spc="130" b="1">
                <a:solidFill>
                  <a:srgbClr val="1A1A1A"/>
                </a:solidFill>
                <a:latin typeface="Cambria"/>
                <a:cs typeface="Cambria"/>
              </a:rPr>
              <a:t>бюрократической </a:t>
            </a:r>
            <a:r>
              <a:rPr dirty="0" sz="4000" b="1">
                <a:solidFill>
                  <a:srgbClr val="1A1A1A"/>
                </a:solidFill>
                <a:latin typeface="Cambria"/>
                <a:cs typeface="Cambria"/>
              </a:rPr>
              <a:t>нагрузки</a:t>
            </a:r>
            <a:r>
              <a:rPr dirty="0" sz="4000" spc="235" b="1">
                <a:solidFill>
                  <a:srgbClr val="1A1A1A"/>
                </a:solidFill>
                <a:latin typeface="Cambria"/>
                <a:cs typeface="Cambria"/>
              </a:rPr>
              <a:t> </a:t>
            </a:r>
            <a:r>
              <a:rPr dirty="0" sz="4000" spc="204" b="1">
                <a:solidFill>
                  <a:srgbClr val="1A1A1A"/>
                </a:solidFill>
                <a:latin typeface="Cambria"/>
                <a:cs typeface="Cambria"/>
              </a:rPr>
              <a:t>на</a:t>
            </a:r>
            <a:r>
              <a:rPr dirty="0" sz="4000" spc="220" b="1">
                <a:solidFill>
                  <a:srgbClr val="1A1A1A"/>
                </a:solidFill>
                <a:latin typeface="Cambria"/>
                <a:cs typeface="Cambria"/>
              </a:rPr>
              <a:t> </a:t>
            </a:r>
            <a:r>
              <a:rPr dirty="0" sz="4000" spc="75" b="1">
                <a:solidFill>
                  <a:srgbClr val="1A1A1A"/>
                </a:solidFill>
                <a:latin typeface="Cambria"/>
                <a:cs typeface="Cambria"/>
              </a:rPr>
              <a:t>педагогических</a:t>
            </a:r>
            <a:endParaRPr sz="4000">
              <a:latin typeface="Cambria"/>
              <a:cs typeface="Cambria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4000" spc="105" b="1">
                <a:solidFill>
                  <a:srgbClr val="1A1A1A"/>
                </a:solidFill>
                <a:latin typeface="Cambria"/>
                <a:cs typeface="Cambria"/>
              </a:rPr>
              <a:t>работников</a:t>
            </a:r>
            <a:r>
              <a:rPr dirty="0" sz="4000" spc="285" b="1">
                <a:solidFill>
                  <a:srgbClr val="1A1A1A"/>
                </a:solidFill>
                <a:latin typeface="Cambria"/>
                <a:cs typeface="Cambria"/>
              </a:rPr>
              <a:t> </a:t>
            </a:r>
            <a:r>
              <a:rPr dirty="0" sz="4000" spc="110" b="1">
                <a:solidFill>
                  <a:srgbClr val="1A1A1A"/>
                </a:solidFill>
                <a:latin typeface="Cambria"/>
                <a:cs typeface="Cambria"/>
              </a:rPr>
              <a:t>образовательных </a:t>
            </a:r>
            <a:r>
              <a:rPr dirty="0" sz="4000" spc="60" b="1">
                <a:solidFill>
                  <a:srgbClr val="1A1A1A"/>
                </a:solidFill>
                <a:latin typeface="Cambria"/>
                <a:cs typeface="Cambria"/>
              </a:rPr>
              <a:t>организаций</a:t>
            </a:r>
            <a:r>
              <a:rPr dirty="0" sz="4000" spc="280" b="1">
                <a:solidFill>
                  <a:srgbClr val="1A1A1A"/>
                </a:solidFill>
                <a:latin typeface="Cambria"/>
                <a:cs typeface="Cambria"/>
              </a:rPr>
              <a:t> </a:t>
            </a:r>
            <a:r>
              <a:rPr dirty="0" sz="4000" spc="190" b="1">
                <a:solidFill>
                  <a:srgbClr val="1A1A1A"/>
                </a:solidFill>
                <a:latin typeface="Cambria"/>
                <a:cs typeface="Cambria"/>
              </a:rPr>
              <a:t>Костромской </a:t>
            </a:r>
            <a:r>
              <a:rPr dirty="0" sz="4000" spc="185" b="1">
                <a:solidFill>
                  <a:srgbClr val="1A1A1A"/>
                </a:solidFill>
                <a:latin typeface="Cambria"/>
                <a:cs typeface="Cambria"/>
              </a:rPr>
              <a:t>области</a:t>
            </a:r>
            <a:endParaRPr sz="4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0600" y="1751647"/>
            <a:ext cx="10650220" cy="1177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3384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295" algn="l"/>
                <a:tab pos="6627495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4709795">
              <a:lnSpc>
                <a:spcPct val="100000"/>
              </a:lnSpc>
              <a:spcBef>
                <a:spcPts val="700"/>
              </a:spcBef>
            </a:pP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789419" y="3111500"/>
            <a:ext cx="5146040" cy="2824480"/>
            <a:chOff x="6789419" y="3111500"/>
            <a:chExt cx="5146040" cy="282448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4499" y="3111500"/>
              <a:ext cx="5135880" cy="28194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564120" y="3649979"/>
              <a:ext cx="3596640" cy="2280920"/>
            </a:xfrm>
            <a:custGeom>
              <a:avLst/>
              <a:gdLst/>
              <a:ahLst/>
              <a:cxnLst/>
              <a:rect l="l" t="t" r="r" b="b"/>
              <a:pathLst>
                <a:path w="3596640" h="2280920">
                  <a:moveTo>
                    <a:pt x="1028700" y="17780"/>
                  </a:moveTo>
                  <a:lnTo>
                    <a:pt x="0" y="17780"/>
                  </a:lnTo>
                  <a:lnTo>
                    <a:pt x="0" y="2280920"/>
                  </a:lnTo>
                  <a:lnTo>
                    <a:pt x="1028700" y="2280920"/>
                  </a:lnTo>
                  <a:lnTo>
                    <a:pt x="1028700" y="17780"/>
                  </a:lnTo>
                  <a:close/>
                </a:path>
                <a:path w="3596640" h="2280920">
                  <a:moveTo>
                    <a:pt x="3596640" y="0"/>
                  </a:moveTo>
                  <a:lnTo>
                    <a:pt x="2567940" y="0"/>
                  </a:lnTo>
                  <a:lnTo>
                    <a:pt x="2567940" y="2280920"/>
                  </a:lnTo>
                  <a:lnTo>
                    <a:pt x="3596640" y="2280920"/>
                  </a:lnTo>
                  <a:lnTo>
                    <a:pt x="359664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564120" y="3111499"/>
              <a:ext cx="3596640" cy="556260"/>
            </a:xfrm>
            <a:custGeom>
              <a:avLst/>
              <a:gdLst/>
              <a:ahLst/>
              <a:cxnLst/>
              <a:rect l="l" t="t" r="r" b="b"/>
              <a:pathLst>
                <a:path w="3596640" h="556260">
                  <a:moveTo>
                    <a:pt x="1028700" y="0"/>
                  </a:moveTo>
                  <a:lnTo>
                    <a:pt x="0" y="0"/>
                  </a:lnTo>
                  <a:lnTo>
                    <a:pt x="0" y="556260"/>
                  </a:lnTo>
                  <a:lnTo>
                    <a:pt x="1028700" y="556260"/>
                  </a:lnTo>
                  <a:lnTo>
                    <a:pt x="1028700" y="0"/>
                  </a:lnTo>
                  <a:close/>
                </a:path>
                <a:path w="3596640" h="556260">
                  <a:moveTo>
                    <a:pt x="3596640" y="0"/>
                  </a:moveTo>
                  <a:lnTo>
                    <a:pt x="2567940" y="0"/>
                  </a:lnTo>
                  <a:lnTo>
                    <a:pt x="2567940" y="538480"/>
                  </a:lnTo>
                  <a:lnTo>
                    <a:pt x="3596640" y="538480"/>
                  </a:lnTo>
                  <a:lnTo>
                    <a:pt x="35966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794499" y="5930900"/>
              <a:ext cx="5135880" cy="0"/>
            </a:xfrm>
            <a:custGeom>
              <a:avLst/>
              <a:gdLst/>
              <a:ahLst/>
              <a:cxnLst/>
              <a:rect l="l" t="t" r="r" b="b"/>
              <a:pathLst>
                <a:path w="5135880" h="0">
                  <a:moveTo>
                    <a:pt x="0" y="0"/>
                  </a:moveTo>
                  <a:lnTo>
                    <a:pt x="51358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948041" y="4687823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516234" y="4677981"/>
            <a:ext cx="2755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948041" y="3277870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516234" y="326834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306944" y="6009322"/>
            <a:ext cx="15570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253726" y="6009322"/>
            <a:ext cx="80200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9037319" y="6385559"/>
            <a:ext cx="454659" cy="83820"/>
            <a:chOff x="9037319" y="6385559"/>
            <a:chExt cx="454659" cy="83820"/>
          </a:xfrm>
        </p:grpSpPr>
        <p:sp>
          <p:nvSpPr>
            <p:cNvPr id="17" name="object 17" descr=""/>
            <p:cNvSpPr/>
            <p:nvPr/>
          </p:nvSpPr>
          <p:spPr>
            <a:xfrm>
              <a:off x="9037319" y="6385559"/>
              <a:ext cx="81280" cy="83820"/>
            </a:xfrm>
            <a:custGeom>
              <a:avLst/>
              <a:gdLst/>
              <a:ahLst/>
              <a:cxnLst/>
              <a:rect l="l" t="t" r="r" b="b"/>
              <a:pathLst>
                <a:path w="81279" h="83820">
                  <a:moveTo>
                    <a:pt x="81279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1279" y="83819"/>
                  </a:lnTo>
                  <a:lnTo>
                    <a:pt x="81279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408159" y="638555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9158858" y="6307137"/>
            <a:ext cx="6019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72745" algn="l"/>
              </a:tabLst>
            </a:pPr>
            <a:r>
              <a:rPr dirty="0" sz="1200" spc="-25">
                <a:latin typeface="Calibri"/>
                <a:cs typeface="Calibri"/>
              </a:rPr>
              <a:t>да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1059180" y="2966720"/>
            <a:ext cx="11015980" cy="3782060"/>
            <a:chOff x="1059180" y="2966720"/>
            <a:chExt cx="11015980" cy="3782060"/>
          </a:xfrm>
        </p:grpSpPr>
        <p:sp>
          <p:nvSpPr>
            <p:cNvPr id="21" name="object 21" descr=""/>
            <p:cNvSpPr/>
            <p:nvPr/>
          </p:nvSpPr>
          <p:spPr>
            <a:xfrm>
              <a:off x="6654800" y="2971800"/>
              <a:ext cx="5415280" cy="3660140"/>
            </a:xfrm>
            <a:custGeom>
              <a:avLst/>
              <a:gdLst/>
              <a:ahLst/>
              <a:cxnLst/>
              <a:rect l="l" t="t" r="r" b="b"/>
              <a:pathLst>
                <a:path w="5415280" h="3660140">
                  <a:moveTo>
                    <a:pt x="0" y="3660140"/>
                  </a:moveTo>
                  <a:lnTo>
                    <a:pt x="5415280" y="3660140"/>
                  </a:lnTo>
                  <a:lnTo>
                    <a:pt x="5415280" y="0"/>
                  </a:lnTo>
                  <a:lnTo>
                    <a:pt x="0" y="0"/>
                  </a:lnTo>
                  <a:lnTo>
                    <a:pt x="0" y="366014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9180" y="3004820"/>
              <a:ext cx="5595620" cy="374396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6340" y="3144520"/>
              <a:ext cx="5319014" cy="3126993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1059180" y="3004820"/>
            <a:ext cx="5595620" cy="3743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14751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75"/>
              </a:spcBef>
            </a:pPr>
            <a:endParaRPr sz="1200">
              <a:latin typeface="Calibri"/>
              <a:cs typeface="Calibri"/>
            </a:endParaRPr>
          </a:p>
          <a:p>
            <a:pPr marL="37242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3431540" y="6413500"/>
            <a:ext cx="850900" cy="259079"/>
            <a:chOff x="3431540" y="6413500"/>
            <a:chExt cx="850900" cy="259079"/>
          </a:xfrm>
        </p:grpSpPr>
        <p:sp>
          <p:nvSpPr>
            <p:cNvPr id="26" name="object 26" descr=""/>
            <p:cNvSpPr/>
            <p:nvPr/>
          </p:nvSpPr>
          <p:spPr>
            <a:xfrm>
              <a:off x="3431540" y="6413500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850900" y="25907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2980" y="6494780"/>
              <a:ext cx="95250" cy="9525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96360" y="6494780"/>
              <a:ext cx="95250" cy="95250"/>
            </a:xfrm>
            <a:prstGeom prst="rect">
              <a:avLst/>
            </a:prstGeom>
          </p:spPr>
        </p:pic>
      </p:grpSp>
      <p:sp>
        <p:nvSpPr>
          <p:cNvPr id="29" name="object 29" descr=""/>
          <p:cNvSpPr txBox="1"/>
          <p:nvPr/>
        </p:nvSpPr>
        <p:spPr>
          <a:xfrm>
            <a:off x="3431540" y="6413500"/>
            <a:ext cx="850900" cy="259079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20345">
              <a:lnSpc>
                <a:spcPct val="100000"/>
              </a:lnSpc>
              <a:spcBef>
                <a:spcPts val="185"/>
              </a:spcBef>
              <a:tabLst>
                <a:tab pos="593090" algn="l"/>
              </a:tabLst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0600" y="1751647"/>
            <a:ext cx="10650220" cy="1177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3384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295" algn="l"/>
                <a:tab pos="6627495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4209415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1860" y="2938779"/>
            <a:ext cx="5346700" cy="3802379"/>
            <a:chOff x="911860" y="2938779"/>
            <a:chExt cx="5346700" cy="38023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860" y="2938779"/>
              <a:ext cx="5346700" cy="38023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020" y="3075939"/>
              <a:ext cx="5070094" cy="31879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11860" y="2938779"/>
            <a:ext cx="5346700" cy="38023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90"/>
              </a:spcBef>
            </a:pPr>
            <a:endParaRPr sz="1200">
              <a:latin typeface="Times New Roman"/>
              <a:cs typeface="Times New Roman"/>
            </a:endParaRPr>
          </a:p>
          <a:p>
            <a:pPr marL="17037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sz="1200">
              <a:latin typeface="Calibri"/>
              <a:cs typeface="Calibri"/>
            </a:endParaRPr>
          </a:p>
          <a:p>
            <a:pPr algn="r" marR="13595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59760" y="6405879"/>
            <a:ext cx="850900" cy="259079"/>
            <a:chOff x="3159760" y="6405879"/>
            <a:chExt cx="850900" cy="259079"/>
          </a:xfrm>
        </p:grpSpPr>
        <p:sp>
          <p:nvSpPr>
            <p:cNvPr id="10" name="object 10" descr=""/>
            <p:cNvSpPr/>
            <p:nvPr/>
          </p:nvSpPr>
          <p:spPr>
            <a:xfrm>
              <a:off x="3159760" y="6405879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850900" y="259080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3740" y="6487159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4580" y="6487159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456679" y="3078479"/>
            <a:ext cx="5433060" cy="2966720"/>
            <a:chOff x="6456679" y="3078479"/>
            <a:chExt cx="5433060" cy="296672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6679" y="3078479"/>
              <a:ext cx="5433060" cy="29616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269480" y="3406139"/>
              <a:ext cx="3804920" cy="2633980"/>
            </a:xfrm>
            <a:custGeom>
              <a:avLst/>
              <a:gdLst/>
              <a:ahLst/>
              <a:cxnLst/>
              <a:rect l="l" t="t" r="r" b="b"/>
              <a:pathLst>
                <a:path w="3804920" h="2633979">
                  <a:moveTo>
                    <a:pt x="1087120" y="444500"/>
                  </a:moveTo>
                  <a:lnTo>
                    <a:pt x="0" y="444500"/>
                  </a:lnTo>
                  <a:lnTo>
                    <a:pt x="0" y="2633980"/>
                  </a:lnTo>
                  <a:lnTo>
                    <a:pt x="1087120" y="2633980"/>
                  </a:lnTo>
                  <a:lnTo>
                    <a:pt x="1087120" y="444500"/>
                  </a:lnTo>
                  <a:close/>
                </a:path>
                <a:path w="3804920" h="2633979">
                  <a:moveTo>
                    <a:pt x="3804920" y="0"/>
                  </a:moveTo>
                  <a:lnTo>
                    <a:pt x="2717800" y="0"/>
                  </a:lnTo>
                  <a:lnTo>
                    <a:pt x="2717800" y="2633980"/>
                  </a:lnTo>
                  <a:lnTo>
                    <a:pt x="3804920" y="2633980"/>
                  </a:lnTo>
                  <a:lnTo>
                    <a:pt x="38049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269480" y="3078479"/>
              <a:ext cx="3804920" cy="772160"/>
            </a:xfrm>
            <a:custGeom>
              <a:avLst/>
              <a:gdLst/>
              <a:ahLst/>
              <a:cxnLst/>
              <a:rect l="l" t="t" r="r" b="b"/>
              <a:pathLst>
                <a:path w="3804920" h="772160">
                  <a:moveTo>
                    <a:pt x="1087120" y="0"/>
                  </a:moveTo>
                  <a:lnTo>
                    <a:pt x="0" y="0"/>
                  </a:lnTo>
                  <a:lnTo>
                    <a:pt x="0" y="772160"/>
                  </a:lnTo>
                  <a:lnTo>
                    <a:pt x="1087120" y="772160"/>
                  </a:lnTo>
                  <a:lnTo>
                    <a:pt x="1087120" y="0"/>
                  </a:lnTo>
                  <a:close/>
                </a:path>
                <a:path w="3804920" h="772160">
                  <a:moveTo>
                    <a:pt x="3804920" y="0"/>
                  </a:moveTo>
                  <a:lnTo>
                    <a:pt x="2717800" y="0"/>
                  </a:lnTo>
                  <a:lnTo>
                    <a:pt x="2717800" y="327660"/>
                  </a:lnTo>
                  <a:lnTo>
                    <a:pt x="3804920" y="327660"/>
                  </a:lnTo>
                  <a:lnTo>
                    <a:pt x="38049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56679" y="6040119"/>
              <a:ext cx="5433060" cy="0"/>
            </a:xfrm>
            <a:custGeom>
              <a:avLst/>
              <a:gdLst/>
              <a:ahLst/>
              <a:cxnLst/>
              <a:rect l="l" t="t" r="r" b="b"/>
              <a:pathLst>
                <a:path w="5433059" h="0">
                  <a:moveTo>
                    <a:pt x="0" y="0"/>
                  </a:moveTo>
                  <a:lnTo>
                    <a:pt x="543306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316979" y="2938779"/>
            <a:ext cx="5712460" cy="3802379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2920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29"/>
              </a:spcBef>
            </a:pPr>
            <a:endParaRPr sz="1200">
              <a:latin typeface="Times New Roman"/>
              <a:cs typeface="Times New Roman"/>
            </a:endParaRPr>
          </a:p>
          <a:p>
            <a:pPr marL="408368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  <a:p>
            <a:pPr marL="1366520">
              <a:lnSpc>
                <a:spcPct val="100000"/>
              </a:lnSpc>
              <a:spcBef>
                <a:spcPts val="30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5"/>
              </a:spcBef>
            </a:pPr>
            <a:endParaRPr sz="1200">
              <a:latin typeface="Calibri"/>
              <a:cs typeface="Calibri"/>
            </a:endParaRPr>
          </a:p>
          <a:p>
            <a:pPr marL="408368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  <a:p>
            <a:pPr marL="1366520">
              <a:lnSpc>
                <a:spcPct val="100000"/>
              </a:lnSpc>
              <a:spcBef>
                <a:spcPts val="30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846819" y="64922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217659" y="64922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7031355" y="6156642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124440" y="6156642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064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3740530" y="6454140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955658" y="6454140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98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49007" y="1780921"/>
            <a:ext cx="1065022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4020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930" algn="l"/>
                <a:tab pos="6628130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4081779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59180" y="2997200"/>
            <a:ext cx="5341620" cy="3776979"/>
            <a:chOff x="1059180" y="2997200"/>
            <a:chExt cx="5341620" cy="37769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80" y="2997200"/>
              <a:ext cx="5341620" cy="37769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340" y="3134360"/>
              <a:ext cx="5062474" cy="31625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059180" y="2997200"/>
            <a:ext cx="5341620" cy="3776979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7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67564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200">
              <a:latin typeface="Calibri"/>
              <a:cs typeface="Calibri"/>
            </a:endParaRPr>
          </a:p>
          <a:p>
            <a:pPr algn="ctr" marL="103060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04540" y="6438900"/>
            <a:ext cx="850900" cy="259079"/>
            <a:chOff x="3304540" y="6438900"/>
            <a:chExt cx="850900" cy="259079"/>
          </a:xfrm>
        </p:grpSpPr>
        <p:sp>
          <p:nvSpPr>
            <p:cNvPr id="10" name="object 10" descr=""/>
            <p:cNvSpPr/>
            <p:nvPr/>
          </p:nvSpPr>
          <p:spPr>
            <a:xfrm>
              <a:off x="3304540" y="6438900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850900" y="25907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5980" y="652018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9360" y="652018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568440" y="3136900"/>
            <a:ext cx="5387340" cy="2941320"/>
            <a:chOff x="6568440" y="3136900"/>
            <a:chExt cx="5387340" cy="294132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8440" y="3136900"/>
              <a:ext cx="5387340" cy="29362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376160" y="3299459"/>
              <a:ext cx="3771900" cy="2773680"/>
            </a:xfrm>
            <a:custGeom>
              <a:avLst/>
              <a:gdLst/>
              <a:ahLst/>
              <a:cxnLst/>
              <a:rect l="l" t="t" r="r" b="b"/>
              <a:pathLst>
                <a:path w="3771900" h="2773679">
                  <a:moveTo>
                    <a:pt x="1076960" y="0"/>
                  </a:moveTo>
                  <a:lnTo>
                    <a:pt x="0" y="0"/>
                  </a:lnTo>
                  <a:lnTo>
                    <a:pt x="0" y="2773680"/>
                  </a:lnTo>
                  <a:lnTo>
                    <a:pt x="1076960" y="2773680"/>
                  </a:lnTo>
                  <a:lnTo>
                    <a:pt x="1076960" y="0"/>
                  </a:lnTo>
                  <a:close/>
                </a:path>
                <a:path w="3771900" h="2773679">
                  <a:moveTo>
                    <a:pt x="3771900" y="424180"/>
                  </a:moveTo>
                  <a:lnTo>
                    <a:pt x="2694940" y="424180"/>
                  </a:lnTo>
                  <a:lnTo>
                    <a:pt x="2694940" y="2773680"/>
                  </a:lnTo>
                  <a:lnTo>
                    <a:pt x="3771900" y="2773680"/>
                  </a:lnTo>
                  <a:lnTo>
                    <a:pt x="3771900" y="42418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376160" y="3136899"/>
              <a:ext cx="3771900" cy="586740"/>
            </a:xfrm>
            <a:custGeom>
              <a:avLst/>
              <a:gdLst/>
              <a:ahLst/>
              <a:cxnLst/>
              <a:rect l="l" t="t" r="r" b="b"/>
              <a:pathLst>
                <a:path w="3771900" h="586739">
                  <a:moveTo>
                    <a:pt x="1076960" y="0"/>
                  </a:moveTo>
                  <a:lnTo>
                    <a:pt x="0" y="0"/>
                  </a:lnTo>
                  <a:lnTo>
                    <a:pt x="0" y="162560"/>
                  </a:lnTo>
                  <a:lnTo>
                    <a:pt x="1076960" y="162560"/>
                  </a:lnTo>
                  <a:lnTo>
                    <a:pt x="1076960" y="0"/>
                  </a:lnTo>
                  <a:close/>
                </a:path>
                <a:path w="3771900" h="586739">
                  <a:moveTo>
                    <a:pt x="3771900" y="0"/>
                  </a:moveTo>
                  <a:lnTo>
                    <a:pt x="2694940" y="0"/>
                  </a:lnTo>
                  <a:lnTo>
                    <a:pt x="2694940" y="586740"/>
                  </a:lnTo>
                  <a:lnTo>
                    <a:pt x="3771900" y="586740"/>
                  </a:lnTo>
                  <a:lnTo>
                    <a:pt x="37719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68440" y="6073139"/>
              <a:ext cx="5387340" cy="0"/>
            </a:xfrm>
            <a:custGeom>
              <a:avLst/>
              <a:gdLst/>
              <a:ahLst/>
              <a:cxnLst/>
              <a:rect l="l" t="t" r="r" b="b"/>
              <a:pathLst>
                <a:path w="5387340" h="0">
                  <a:moveTo>
                    <a:pt x="0" y="0"/>
                  </a:moveTo>
                  <a:lnTo>
                    <a:pt x="538733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428740" y="2997200"/>
            <a:ext cx="5666740" cy="3776979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21285" rIns="0" bIns="0" rtlCol="0" vert="horz">
            <a:spAutoFit/>
          </a:bodyPr>
          <a:lstStyle/>
          <a:p>
            <a:pPr marL="1393825">
              <a:lnSpc>
                <a:spcPct val="100000"/>
              </a:lnSpc>
              <a:spcBef>
                <a:spcPts val="95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  <a:p>
            <a:pPr marL="4049395">
              <a:lnSpc>
                <a:spcPct val="100000"/>
              </a:lnSpc>
              <a:spcBef>
                <a:spcPts val="229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endParaRPr sz="1200">
              <a:latin typeface="Calibri"/>
              <a:cs typeface="Calibri"/>
            </a:endParaRPr>
          </a:p>
          <a:p>
            <a:pPr marL="135572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94%</a:t>
            </a:r>
            <a:endParaRPr sz="1200">
              <a:latin typeface="Calibri"/>
              <a:cs typeface="Calibri"/>
            </a:endParaRPr>
          </a:p>
          <a:p>
            <a:pPr marL="4049395">
              <a:lnSpc>
                <a:spcPct val="100000"/>
              </a:lnSpc>
              <a:spcBef>
                <a:spcPts val="229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935719" y="6527800"/>
            <a:ext cx="83820" cy="81280"/>
          </a:xfrm>
          <a:custGeom>
            <a:avLst/>
            <a:gdLst/>
            <a:ahLst/>
            <a:cxnLst/>
            <a:rect l="l" t="t" r="r" b="b"/>
            <a:pathLst>
              <a:path w="83820" h="81279">
                <a:moveTo>
                  <a:pt x="83820" y="0"/>
                </a:moveTo>
                <a:lnTo>
                  <a:pt x="0" y="0"/>
                </a:lnTo>
                <a:lnTo>
                  <a:pt x="0" y="81279"/>
                </a:lnTo>
                <a:lnTo>
                  <a:pt x="83820" y="8127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309100" y="6527800"/>
            <a:ext cx="83820" cy="81280"/>
          </a:xfrm>
          <a:custGeom>
            <a:avLst/>
            <a:gdLst/>
            <a:ahLst/>
            <a:cxnLst/>
            <a:rect l="l" t="t" r="r" b="b"/>
            <a:pathLst>
              <a:path w="83820" h="81279">
                <a:moveTo>
                  <a:pt x="83820" y="0"/>
                </a:moveTo>
                <a:lnTo>
                  <a:pt x="0" y="0"/>
                </a:lnTo>
                <a:lnTo>
                  <a:pt x="0" y="81279"/>
                </a:lnTo>
                <a:lnTo>
                  <a:pt x="83820" y="8127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7131431" y="6189979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01275" y="6189979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512184" y="6487477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884929" y="6487477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045193" y="6487477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1938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49007" y="1780921"/>
            <a:ext cx="1065022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4020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930" algn="l"/>
                <a:tab pos="6628130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2900680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59180" y="3055620"/>
            <a:ext cx="5458460" cy="3743960"/>
            <a:chOff x="1059180" y="3055620"/>
            <a:chExt cx="5458460" cy="37439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80" y="3055620"/>
              <a:ext cx="5458460" cy="37439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340" y="3192780"/>
              <a:ext cx="5179314" cy="3129533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059180" y="3055620"/>
            <a:ext cx="5458460" cy="3743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591559" y="6464300"/>
            <a:ext cx="391160" cy="259079"/>
            <a:chOff x="3591559" y="6464300"/>
            <a:chExt cx="391160" cy="259079"/>
          </a:xfrm>
        </p:grpSpPr>
        <p:sp>
          <p:nvSpPr>
            <p:cNvPr id="10" name="object 10" descr=""/>
            <p:cNvSpPr/>
            <p:nvPr/>
          </p:nvSpPr>
          <p:spPr>
            <a:xfrm>
              <a:off x="3591559" y="6464300"/>
              <a:ext cx="391160" cy="259079"/>
            </a:xfrm>
            <a:custGeom>
              <a:avLst/>
              <a:gdLst/>
              <a:ahLst/>
              <a:cxnLst/>
              <a:rect l="l" t="t" r="r" b="b"/>
              <a:pathLst>
                <a:path w="391160" h="259079">
                  <a:moveTo>
                    <a:pt x="39116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391160" y="25907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0299" y="6545580"/>
              <a:ext cx="95250" cy="9525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657340" y="3522979"/>
            <a:ext cx="5313680" cy="2580640"/>
            <a:chOff x="6657340" y="3522979"/>
            <a:chExt cx="5313680" cy="2580640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7340" y="3522979"/>
              <a:ext cx="5313680" cy="257556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454900" y="3522979"/>
              <a:ext cx="3718560" cy="2575560"/>
            </a:xfrm>
            <a:custGeom>
              <a:avLst/>
              <a:gdLst/>
              <a:ahLst/>
              <a:cxnLst/>
              <a:rect l="l" t="t" r="r" b="b"/>
              <a:pathLst>
                <a:path w="3718559" h="2575560">
                  <a:moveTo>
                    <a:pt x="1061720" y="0"/>
                  </a:moveTo>
                  <a:lnTo>
                    <a:pt x="0" y="0"/>
                  </a:lnTo>
                  <a:lnTo>
                    <a:pt x="0" y="2575560"/>
                  </a:lnTo>
                  <a:lnTo>
                    <a:pt x="1061720" y="2575560"/>
                  </a:lnTo>
                  <a:lnTo>
                    <a:pt x="1061720" y="0"/>
                  </a:lnTo>
                  <a:close/>
                </a:path>
                <a:path w="3718559" h="2575560">
                  <a:moveTo>
                    <a:pt x="3718560" y="0"/>
                  </a:moveTo>
                  <a:lnTo>
                    <a:pt x="2656840" y="0"/>
                  </a:lnTo>
                  <a:lnTo>
                    <a:pt x="2656840" y="2575560"/>
                  </a:lnTo>
                  <a:lnTo>
                    <a:pt x="3718560" y="2575560"/>
                  </a:lnTo>
                  <a:lnTo>
                    <a:pt x="37185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657340" y="6098539"/>
              <a:ext cx="5313680" cy="0"/>
            </a:xfrm>
            <a:custGeom>
              <a:avLst/>
              <a:gdLst/>
              <a:ahLst/>
              <a:cxnLst/>
              <a:rect l="l" t="t" r="r" b="b"/>
              <a:pathLst>
                <a:path w="5313680" h="0">
                  <a:moveTo>
                    <a:pt x="0" y="0"/>
                  </a:moveTo>
                  <a:lnTo>
                    <a:pt x="53136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517640" y="3055620"/>
            <a:ext cx="5593080" cy="37439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8445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665"/>
              </a:spcBef>
            </a:pPr>
            <a:r>
              <a:rPr dirty="0" sz="1450" spc="-25" b="1">
                <a:latin typeface="Cambria"/>
                <a:cs typeface="Cambria"/>
              </a:rPr>
              <a:t>да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202419" y="655065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7201916" y="621474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235818" y="6214745"/>
            <a:ext cx="81534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785615" y="651224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313291" y="651224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49007" y="1780921"/>
            <a:ext cx="1065022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4020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930" algn="l"/>
                <a:tab pos="6628130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4001135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59180" y="3022600"/>
            <a:ext cx="5532120" cy="3743960"/>
            <a:chOff x="1059180" y="3022600"/>
            <a:chExt cx="5532120" cy="37439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80" y="3022600"/>
              <a:ext cx="5532120" cy="37439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340" y="3159760"/>
              <a:ext cx="5255514" cy="312953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059180" y="3022600"/>
            <a:ext cx="5532120" cy="374396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9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5099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200">
              <a:latin typeface="Calibri"/>
              <a:cs typeface="Calibri"/>
            </a:endParaRPr>
          </a:p>
          <a:p>
            <a:pPr algn="ctr" marL="78930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401059" y="6428740"/>
            <a:ext cx="848360" cy="261620"/>
            <a:chOff x="3401059" y="6428740"/>
            <a:chExt cx="84836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401059" y="6428740"/>
              <a:ext cx="848360" cy="261620"/>
            </a:xfrm>
            <a:custGeom>
              <a:avLst/>
              <a:gdLst/>
              <a:ahLst/>
              <a:cxnLst/>
              <a:rect l="l" t="t" r="r" b="b"/>
              <a:pathLst>
                <a:path w="848360" h="261620">
                  <a:moveTo>
                    <a:pt x="848360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848360" y="261620"/>
                  </a:lnTo>
                  <a:lnTo>
                    <a:pt x="8483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2499" y="651256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65879" y="651256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731000" y="3162300"/>
            <a:ext cx="5321300" cy="2908300"/>
            <a:chOff x="6731000" y="3162300"/>
            <a:chExt cx="5321300" cy="290830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1000" y="3162300"/>
              <a:ext cx="5321300" cy="29032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528559" y="3393440"/>
              <a:ext cx="1064260" cy="2672080"/>
            </a:xfrm>
            <a:custGeom>
              <a:avLst/>
              <a:gdLst/>
              <a:ahLst/>
              <a:cxnLst/>
              <a:rect l="l" t="t" r="r" b="b"/>
              <a:pathLst>
                <a:path w="1064259" h="2672079">
                  <a:moveTo>
                    <a:pt x="1064260" y="0"/>
                  </a:moveTo>
                  <a:lnTo>
                    <a:pt x="0" y="0"/>
                  </a:lnTo>
                  <a:lnTo>
                    <a:pt x="0" y="2672080"/>
                  </a:lnTo>
                  <a:lnTo>
                    <a:pt x="1064260" y="2672080"/>
                  </a:lnTo>
                  <a:lnTo>
                    <a:pt x="106426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528559" y="3162300"/>
              <a:ext cx="1064260" cy="231140"/>
            </a:xfrm>
            <a:custGeom>
              <a:avLst/>
              <a:gdLst/>
              <a:ahLst/>
              <a:cxnLst/>
              <a:rect l="l" t="t" r="r" b="b"/>
              <a:pathLst>
                <a:path w="1064259" h="231139">
                  <a:moveTo>
                    <a:pt x="1064259" y="0"/>
                  </a:moveTo>
                  <a:lnTo>
                    <a:pt x="0" y="0"/>
                  </a:lnTo>
                  <a:lnTo>
                    <a:pt x="0" y="231139"/>
                  </a:lnTo>
                  <a:lnTo>
                    <a:pt x="1064259" y="231139"/>
                  </a:lnTo>
                  <a:lnTo>
                    <a:pt x="1064259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731000" y="6065520"/>
              <a:ext cx="5321300" cy="0"/>
            </a:xfrm>
            <a:custGeom>
              <a:avLst/>
              <a:gdLst/>
              <a:ahLst/>
              <a:cxnLst/>
              <a:rect l="l" t="t" r="r" b="b"/>
              <a:pathLst>
                <a:path w="5321300" h="0">
                  <a:moveTo>
                    <a:pt x="0" y="0"/>
                  </a:moveTo>
                  <a:lnTo>
                    <a:pt x="53213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591300" y="3022600"/>
            <a:ext cx="5600700" cy="37439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55575" rIns="0" bIns="0" rtlCol="0" vert="horz">
            <a:spAutoFit/>
          </a:bodyPr>
          <a:lstStyle/>
          <a:p>
            <a:pPr marL="1376680">
              <a:lnSpc>
                <a:spcPct val="100000"/>
              </a:lnSpc>
              <a:spcBef>
                <a:spcPts val="122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Calibri"/>
              <a:cs typeface="Calibri"/>
            </a:endParaRPr>
          </a:p>
          <a:p>
            <a:pPr marL="133858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190480" y="3162300"/>
            <a:ext cx="1064260" cy="290322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5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9065259" y="65176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438640" y="65176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276845" y="6181169"/>
            <a:ext cx="156908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6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316209" y="6181169"/>
            <a:ext cx="81470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607689" y="6478666"/>
            <a:ext cx="18161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980434" y="6478666"/>
            <a:ext cx="24257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175368" y="6478666"/>
            <a:ext cx="18161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548241" y="6478666"/>
            <a:ext cx="24257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49007" y="1780921"/>
            <a:ext cx="10650220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4020" algn="l"/>
                <a:tab pos="1742439" algn="l"/>
                <a:tab pos="2232660" algn="l"/>
                <a:tab pos="2771140" algn="l"/>
                <a:tab pos="3070860" algn="l"/>
                <a:tab pos="4821555" algn="l"/>
                <a:tab pos="5139055" algn="l"/>
                <a:tab pos="5774055" algn="l"/>
                <a:tab pos="6297930" algn="l"/>
                <a:tab pos="6628130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  <a:p>
            <a:pPr marL="4124960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34719" y="3012439"/>
            <a:ext cx="5915660" cy="3845560"/>
            <a:chOff x="934719" y="3012439"/>
            <a:chExt cx="5915660" cy="38455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719" y="3012439"/>
              <a:ext cx="5915659" cy="38455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1879" y="3152139"/>
              <a:ext cx="5636514" cy="322859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710051" y="5641340"/>
            <a:ext cx="364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695700" y="3012439"/>
            <a:ext cx="8356600" cy="3779520"/>
            <a:chOff x="3695700" y="3012439"/>
            <a:chExt cx="8356600" cy="3779520"/>
          </a:xfrm>
        </p:grpSpPr>
        <p:sp>
          <p:nvSpPr>
            <p:cNvPr id="10" name="object 10" descr=""/>
            <p:cNvSpPr/>
            <p:nvPr/>
          </p:nvSpPr>
          <p:spPr>
            <a:xfrm>
              <a:off x="3695700" y="6520178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391160" y="26161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4439" y="6603999"/>
              <a:ext cx="95250" cy="952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662420" y="3012439"/>
              <a:ext cx="5389880" cy="3779520"/>
            </a:xfrm>
            <a:custGeom>
              <a:avLst/>
              <a:gdLst/>
              <a:ahLst/>
              <a:cxnLst/>
              <a:rect l="l" t="t" r="r" b="b"/>
              <a:pathLst>
                <a:path w="5389880" h="3779520">
                  <a:moveTo>
                    <a:pt x="5389880" y="0"/>
                  </a:moveTo>
                  <a:lnTo>
                    <a:pt x="0" y="0"/>
                  </a:lnTo>
                  <a:lnTo>
                    <a:pt x="0" y="3779520"/>
                  </a:lnTo>
                  <a:lnTo>
                    <a:pt x="5389880" y="3779520"/>
                  </a:lnTo>
                  <a:lnTo>
                    <a:pt x="53898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2120" y="3482339"/>
              <a:ext cx="5110480" cy="260604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566660" y="3482339"/>
              <a:ext cx="3581400" cy="2606675"/>
            </a:xfrm>
            <a:custGeom>
              <a:avLst/>
              <a:gdLst/>
              <a:ahLst/>
              <a:cxnLst/>
              <a:rect l="l" t="t" r="r" b="b"/>
              <a:pathLst>
                <a:path w="3581400" h="2606675">
                  <a:moveTo>
                    <a:pt x="1023620" y="0"/>
                  </a:moveTo>
                  <a:lnTo>
                    <a:pt x="0" y="0"/>
                  </a:lnTo>
                  <a:lnTo>
                    <a:pt x="0" y="2606040"/>
                  </a:lnTo>
                  <a:lnTo>
                    <a:pt x="1023620" y="2606052"/>
                  </a:lnTo>
                  <a:lnTo>
                    <a:pt x="1023620" y="0"/>
                  </a:lnTo>
                  <a:close/>
                </a:path>
                <a:path w="3581400" h="2606675">
                  <a:moveTo>
                    <a:pt x="3581400" y="0"/>
                  </a:moveTo>
                  <a:lnTo>
                    <a:pt x="2557780" y="0"/>
                  </a:lnTo>
                  <a:lnTo>
                    <a:pt x="2557780" y="2606040"/>
                  </a:lnTo>
                  <a:lnTo>
                    <a:pt x="3581400" y="2606052"/>
                  </a:lnTo>
                  <a:lnTo>
                    <a:pt x="3581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802120" y="6088379"/>
              <a:ext cx="5110480" cy="0"/>
            </a:xfrm>
            <a:custGeom>
              <a:avLst/>
              <a:gdLst/>
              <a:ahLst/>
              <a:cxnLst/>
              <a:rect l="l" t="t" r="r" b="b"/>
              <a:pathLst>
                <a:path w="5110480" h="0">
                  <a:moveTo>
                    <a:pt x="0" y="0"/>
                  </a:moveTo>
                  <a:lnTo>
                    <a:pt x="51104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662419" y="3012439"/>
            <a:ext cx="5389880" cy="37795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675"/>
              </a:spcBef>
            </a:pPr>
            <a:r>
              <a:rPr dirty="0" sz="1450" spc="-25" b="1">
                <a:latin typeface="Cambria"/>
                <a:cs typeface="Cambria"/>
              </a:rPr>
              <a:t>да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245600" y="65430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7295133" y="6206490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228326" y="6206490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356090" y="6503987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388937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940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47726" y="2984880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07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5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82/89%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10/11%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24/75%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8/25%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21/91%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27/90%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4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01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4697095">
              <a:lnSpc>
                <a:spcPts val="2860"/>
              </a:lnSpc>
            </a:pP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4400" y="3159760"/>
            <a:ext cx="5628640" cy="3698240"/>
            <a:chOff x="914400" y="3159760"/>
            <a:chExt cx="5628640" cy="36982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159760"/>
              <a:ext cx="5628640" cy="36982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3296920"/>
              <a:ext cx="5349494" cy="30838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14400" y="3159760"/>
            <a:ext cx="5628640" cy="369824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9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83248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1200">
              <a:latin typeface="Calibri"/>
              <a:cs typeface="Calibri"/>
            </a:endParaRPr>
          </a:p>
          <a:p>
            <a:pPr algn="ctr" marL="12579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02000" y="6520178"/>
            <a:ext cx="850900" cy="261620"/>
            <a:chOff x="330200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3020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598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6819" y="6604000"/>
              <a:ext cx="95250" cy="95250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3302000" y="6520178"/>
            <a:ext cx="850900" cy="26162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20979">
              <a:lnSpc>
                <a:spcPct val="100000"/>
              </a:lnSpc>
              <a:spcBef>
                <a:spcPts val="195"/>
              </a:spcBef>
              <a:tabLst>
                <a:tab pos="593725" algn="l"/>
              </a:tabLst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6677659" y="3299459"/>
            <a:ext cx="5207000" cy="2753360"/>
            <a:chOff x="6677659" y="3299459"/>
            <a:chExt cx="5207000" cy="2753360"/>
          </a:xfrm>
        </p:grpSpPr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82739" y="3299459"/>
              <a:ext cx="5196840" cy="274827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462520" y="3561079"/>
              <a:ext cx="3637279" cy="2486660"/>
            </a:xfrm>
            <a:custGeom>
              <a:avLst/>
              <a:gdLst/>
              <a:ahLst/>
              <a:cxnLst/>
              <a:rect l="l" t="t" r="r" b="b"/>
              <a:pathLst>
                <a:path w="3637279" h="2486660">
                  <a:moveTo>
                    <a:pt x="1038860" y="48260"/>
                  </a:moveTo>
                  <a:lnTo>
                    <a:pt x="0" y="48260"/>
                  </a:lnTo>
                  <a:lnTo>
                    <a:pt x="0" y="2486660"/>
                  </a:lnTo>
                  <a:lnTo>
                    <a:pt x="1038860" y="2486660"/>
                  </a:lnTo>
                  <a:lnTo>
                    <a:pt x="1038860" y="48260"/>
                  </a:lnTo>
                  <a:close/>
                </a:path>
                <a:path w="3637279" h="2486660">
                  <a:moveTo>
                    <a:pt x="3637280" y="0"/>
                  </a:moveTo>
                  <a:lnTo>
                    <a:pt x="2598420" y="0"/>
                  </a:lnTo>
                  <a:lnTo>
                    <a:pt x="2598420" y="2486660"/>
                  </a:lnTo>
                  <a:lnTo>
                    <a:pt x="3637280" y="2486660"/>
                  </a:lnTo>
                  <a:lnTo>
                    <a:pt x="363728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462520" y="3299459"/>
              <a:ext cx="3637279" cy="309880"/>
            </a:xfrm>
            <a:custGeom>
              <a:avLst/>
              <a:gdLst/>
              <a:ahLst/>
              <a:cxnLst/>
              <a:rect l="l" t="t" r="r" b="b"/>
              <a:pathLst>
                <a:path w="3637279" h="309879">
                  <a:moveTo>
                    <a:pt x="1038860" y="0"/>
                  </a:moveTo>
                  <a:lnTo>
                    <a:pt x="0" y="0"/>
                  </a:lnTo>
                  <a:lnTo>
                    <a:pt x="0" y="309880"/>
                  </a:lnTo>
                  <a:lnTo>
                    <a:pt x="1038860" y="309880"/>
                  </a:lnTo>
                  <a:lnTo>
                    <a:pt x="1038860" y="0"/>
                  </a:lnTo>
                  <a:close/>
                </a:path>
                <a:path w="3637279" h="309879">
                  <a:moveTo>
                    <a:pt x="3637280" y="0"/>
                  </a:moveTo>
                  <a:lnTo>
                    <a:pt x="2598420" y="0"/>
                  </a:lnTo>
                  <a:lnTo>
                    <a:pt x="2598420" y="261620"/>
                  </a:lnTo>
                  <a:lnTo>
                    <a:pt x="3637280" y="261620"/>
                  </a:lnTo>
                  <a:lnTo>
                    <a:pt x="363728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682739" y="6047739"/>
              <a:ext cx="5196840" cy="0"/>
            </a:xfrm>
            <a:custGeom>
              <a:avLst/>
              <a:gdLst/>
              <a:ahLst/>
              <a:cxnLst/>
              <a:rect l="l" t="t" r="r" b="b"/>
              <a:pathLst>
                <a:path w="5196840" h="0">
                  <a:moveTo>
                    <a:pt x="0" y="0"/>
                  </a:moveTo>
                  <a:lnTo>
                    <a:pt x="519683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849234" y="4716779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448290" y="4692904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849234" y="3341623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448290" y="331787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209155" y="6126797"/>
            <a:ext cx="15563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187051" y="6126797"/>
            <a:ext cx="8020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8953500" y="6502400"/>
            <a:ext cx="457200" cy="83820"/>
            <a:chOff x="8953500" y="6502400"/>
            <a:chExt cx="457200" cy="83820"/>
          </a:xfrm>
        </p:grpSpPr>
        <p:sp>
          <p:nvSpPr>
            <p:cNvPr id="26" name="object 26" descr=""/>
            <p:cNvSpPr/>
            <p:nvPr/>
          </p:nvSpPr>
          <p:spPr>
            <a:xfrm>
              <a:off x="8953500" y="650240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326879" y="650240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9076690" y="6424295"/>
            <a:ext cx="6019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72110" algn="l"/>
              </a:tabLst>
            </a:pPr>
            <a:r>
              <a:rPr dirty="0" sz="1200" spc="-25">
                <a:latin typeface="Calibri"/>
                <a:cs typeface="Calibri"/>
              </a:rPr>
              <a:t>да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6543040" y="3159760"/>
            <a:ext cx="5476240" cy="3589020"/>
          </a:xfrm>
          <a:custGeom>
            <a:avLst/>
            <a:gdLst/>
            <a:ahLst/>
            <a:cxnLst/>
            <a:rect l="l" t="t" r="r" b="b"/>
            <a:pathLst>
              <a:path w="5476240" h="3589020">
                <a:moveTo>
                  <a:pt x="0" y="3589020"/>
                </a:moveTo>
                <a:lnTo>
                  <a:pt x="5476240" y="3589020"/>
                </a:lnTo>
                <a:lnTo>
                  <a:pt x="5476240" y="0"/>
                </a:lnTo>
                <a:lnTo>
                  <a:pt x="0" y="0"/>
                </a:lnTo>
                <a:lnTo>
                  <a:pt x="0" y="3589020"/>
                </a:lnTo>
                <a:close/>
              </a:path>
            </a:pathLst>
          </a:custGeom>
          <a:ln w="1016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92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4155440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4400" y="3263900"/>
            <a:ext cx="5661660" cy="3594100"/>
            <a:chOff x="914400" y="3263900"/>
            <a:chExt cx="5661660" cy="35941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263900"/>
              <a:ext cx="5661659" cy="35941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3401060"/>
              <a:ext cx="5382514" cy="29796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778375" y="519175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742945" y="373405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319779" y="3309618"/>
            <a:ext cx="8661400" cy="3472179"/>
            <a:chOff x="3319779" y="3309618"/>
            <a:chExt cx="8661400" cy="3472179"/>
          </a:xfrm>
        </p:grpSpPr>
        <p:sp>
          <p:nvSpPr>
            <p:cNvPr id="11" name="object 11" descr=""/>
            <p:cNvSpPr/>
            <p:nvPr/>
          </p:nvSpPr>
          <p:spPr>
            <a:xfrm>
              <a:off x="33197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121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459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487159" y="3309618"/>
              <a:ext cx="5494020" cy="3456940"/>
            </a:xfrm>
            <a:custGeom>
              <a:avLst/>
              <a:gdLst/>
              <a:ahLst/>
              <a:cxnLst/>
              <a:rect l="l" t="t" r="r" b="b"/>
              <a:pathLst>
                <a:path w="5494020" h="3456940">
                  <a:moveTo>
                    <a:pt x="5494020" y="0"/>
                  </a:moveTo>
                  <a:lnTo>
                    <a:pt x="0" y="0"/>
                  </a:lnTo>
                  <a:lnTo>
                    <a:pt x="0" y="3456940"/>
                  </a:lnTo>
                  <a:lnTo>
                    <a:pt x="5494020" y="3456940"/>
                  </a:lnTo>
                  <a:lnTo>
                    <a:pt x="5494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6859" y="3449320"/>
              <a:ext cx="5214620" cy="2616199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409180" y="3741420"/>
              <a:ext cx="3649979" cy="2324100"/>
            </a:xfrm>
            <a:custGeom>
              <a:avLst/>
              <a:gdLst/>
              <a:ahLst/>
              <a:cxnLst/>
              <a:rect l="l" t="t" r="r" b="b"/>
              <a:pathLst>
                <a:path w="3649979" h="2324100">
                  <a:moveTo>
                    <a:pt x="1043940" y="502920"/>
                  </a:moveTo>
                  <a:lnTo>
                    <a:pt x="0" y="502920"/>
                  </a:lnTo>
                  <a:lnTo>
                    <a:pt x="0" y="2324100"/>
                  </a:lnTo>
                  <a:lnTo>
                    <a:pt x="1043940" y="2324100"/>
                  </a:lnTo>
                  <a:lnTo>
                    <a:pt x="1043940" y="502920"/>
                  </a:lnTo>
                  <a:close/>
                </a:path>
                <a:path w="3649979" h="2324100">
                  <a:moveTo>
                    <a:pt x="3649980" y="0"/>
                  </a:moveTo>
                  <a:lnTo>
                    <a:pt x="2608580" y="0"/>
                  </a:lnTo>
                  <a:lnTo>
                    <a:pt x="2608580" y="2324100"/>
                  </a:lnTo>
                  <a:lnTo>
                    <a:pt x="3649980" y="2324100"/>
                  </a:lnTo>
                  <a:lnTo>
                    <a:pt x="364998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409180" y="3449320"/>
              <a:ext cx="3649979" cy="795020"/>
            </a:xfrm>
            <a:custGeom>
              <a:avLst/>
              <a:gdLst/>
              <a:ahLst/>
              <a:cxnLst/>
              <a:rect l="l" t="t" r="r" b="b"/>
              <a:pathLst>
                <a:path w="3649979" h="795020">
                  <a:moveTo>
                    <a:pt x="1043940" y="0"/>
                  </a:moveTo>
                  <a:lnTo>
                    <a:pt x="0" y="0"/>
                  </a:lnTo>
                  <a:lnTo>
                    <a:pt x="0" y="795020"/>
                  </a:lnTo>
                  <a:lnTo>
                    <a:pt x="1043940" y="795020"/>
                  </a:lnTo>
                  <a:lnTo>
                    <a:pt x="1043940" y="0"/>
                  </a:lnTo>
                  <a:close/>
                </a:path>
                <a:path w="3649979" h="795020">
                  <a:moveTo>
                    <a:pt x="3649980" y="0"/>
                  </a:moveTo>
                  <a:lnTo>
                    <a:pt x="2608580" y="0"/>
                  </a:lnTo>
                  <a:lnTo>
                    <a:pt x="2608580" y="292100"/>
                  </a:lnTo>
                  <a:lnTo>
                    <a:pt x="3649980" y="292100"/>
                  </a:lnTo>
                  <a:lnTo>
                    <a:pt x="364998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626859" y="6065520"/>
              <a:ext cx="5214620" cy="0"/>
            </a:xfrm>
            <a:custGeom>
              <a:avLst/>
              <a:gdLst/>
              <a:ahLst/>
              <a:cxnLst/>
              <a:rect l="l" t="t" r="r" b="b"/>
              <a:pathLst>
                <a:path w="5214620" h="0">
                  <a:moveTo>
                    <a:pt x="0" y="0"/>
                  </a:moveTo>
                  <a:lnTo>
                    <a:pt x="52146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487159" y="3309618"/>
            <a:ext cx="5494020" cy="34569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079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5"/>
              </a:spcBef>
            </a:pPr>
            <a:endParaRPr sz="1200">
              <a:latin typeface="Times New Roman"/>
              <a:cs typeface="Times New Roman"/>
            </a:endParaRPr>
          </a:p>
          <a:p>
            <a:pPr marL="3919854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  <a:p>
            <a:pPr marL="1311910">
              <a:lnSpc>
                <a:spcPct val="100000"/>
              </a:lnSpc>
              <a:spcBef>
                <a:spcPts val="5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200">
              <a:latin typeface="Calibri"/>
              <a:cs typeface="Calibri"/>
            </a:endParaRPr>
          </a:p>
          <a:p>
            <a:pPr marL="3919854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  <a:p>
            <a:pPr marL="1311910">
              <a:lnSpc>
                <a:spcPct val="100000"/>
              </a:lnSpc>
              <a:spcBef>
                <a:spcPts val="5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907780" y="6517640"/>
            <a:ext cx="457200" cy="83820"/>
            <a:chOff x="8907780" y="6517640"/>
            <a:chExt cx="457200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907780" y="651764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281160" y="651764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7145908" y="6181169"/>
            <a:ext cx="156908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6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133076" y="6181169"/>
            <a:ext cx="81470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017634" y="6478666"/>
            <a:ext cx="18161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144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3527171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89991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01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4028440">
              <a:lnSpc>
                <a:spcPts val="2860"/>
              </a:lnSpc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4400" y="3159760"/>
            <a:ext cx="5527040" cy="3698240"/>
            <a:chOff x="914400" y="3159760"/>
            <a:chExt cx="5527040" cy="36982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159760"/>
              <a:ext cx="5527040" cy="36982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3296920"/>
              <a:ext cx="5250434" cy="30838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14400" y="3159760"/>
            <a:ext cx="5527040" cy="3698240"/>
          </a:xfrm>
          <a:prstGeom prst="rect">
            <a:avLst/>
          </a:prstGeom>
        </p:spPr>
        <p:txBody>
          <a:bodyPr wrap="square" lIns="0" tIns="825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5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65722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200">
              <a:latin typeface="Calibri"/>
              <a:cs typeface="Calibri"/>
            </a:endParaRPr>
          </a:p>
          <a:p>
            <a:pPr algn="ctr" marL="1001394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253740" y="6520178"/>
            <a:ext cx="850900" cy="261620"/>
            <a:chOff x="325374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25374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518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856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581140" y="3299459"/>
            <a:ext cx="5146040" cy="2786380"/>
            <a:chOff x="6581140" y="3299459"/>
            <a:chExt cx="5146040" cy="278638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1140" y="3299459"/>
              <a:ext cx="5146040" cy="278130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353300" y="3454399"/>
              <a:ext cx="3604260" cy="2626995"/>
            </a:xfrm>
            <a:custGeom>
              <a:avLst/>
              <a:gdLst/>
              <a:ahLst/>
              <a:cxnLst/>
              <a:rect l="l" t="t" r="r" b="b"/>
              <a:pathLst>
                <a:path w="3604259" h="2626995">
                  <a:moveTo>
                    <a:pt x="1028700" y="0"/>
                  </a:moveTo>
                  <a:lnTo>
                    <a:pt x="0" y="0"/>
                  </a:lnTo>
                  <a:lnTo>
                    <a:pt x="0" y="2626360"/>
                  </a:lnTo>
                  <a:lnTo>
                    <a:pt x="1028700" y="2626372"/>
                  </a:lnTo>
                  <a:lnTo>
                    <a:pt x="1028700" y="0"/>
                  </a:lnTo>
                  <a:close/>
                </a:path>
                <a:path w="3604259" h="2626995">
                  <a:moveTo>
                    <a:pt x="3604260" y="401320"/>
                  </a:moveTo>
                  <a:lnTo>
                    <a:pt x="2573020" y="401332"/>
                  </a:lnTo>
                  <a:lnTo>
                    <a:pt x="2573020" y="2626360"/>
                  </a:lnTo>
                  <a:lnTo>
                    <a:pt x="3604260" y="2626360"/>
                  </a:lnTo>
                  <a:lnTo>
                    <a:pt x="3604260" y="40132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353300" y="3299459"/>
              <a:ext cx="3604260" cy="556260"/>
            </a:xfrm>
            <a:custGeom>
              <a:avLst/>
              <a:gdLst/>
              <a:ahLst/>
              <a:cxnLst/>
              <a:rect l="l" t="t" r="r" b="b"/>
              <a:pathLst>
                <a:path w="3604259" h="556260">
                  <a:moveTo>
                    <a:pt x="1028700" y="0"/>
                  </a:moveTo>
                  <a:lnTo>
                    <a:pt x="0" y="0"/>
                  </a:lnTo>
                  <a:lnTo>
                    <a:pt x="0" y="154940"/>
                  </a:lnTo>
                  <a:lnTo>
                    <a:pt x="1028700" y="154940"/>
                  </a:lnTo>
                  <a:lnTo>
                    <a:pt x="1028700" y="0"/>
                  </a:lnTo>
                  <a:close/>
                </a:path>
                <a:path w="3604259" h="556260">
                  <a:moveTo>
                    <a:pt x="3604260" y="0"/>
                  </a:moveTo>
                  <a:lnTo>
                    <a:pt x="2573020" y="0"/>
                  </a:lnTo>
                  <a:lnTo>
                    <a:pt x="2573020" y="556260"/>
                  </a:lnTo>
                  <a:lnTo>
                    <a:pt x="3604260" y="556260"/>
                  </a:lnTo>
                  <a:lnTo>
                    <a:pt x="360426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81140" y="6080759"/>
              <a:ext cx="5146040" cy="0"/>
            </a:xfrm>
            <a:custGeom>
              <a:avLst/>
              <a:gdLst/>
              <a:ahLst/>
              <a:cxnLst/>
              <a:rect l="l" t="t" r="r" b="b"/>
              <a:pathLst>
                <a:path w="5146040" h="0">
                  <a:moveTo>
                    <a:pt x="0" y="0"/>
                  </a:moveTo>
                  <a:lnTo>
                    <a:pt x="514603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441440" y="3159760"/>
            <a:ext cx="5425440" cy="3624579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16839" rIns="0" bIns="0" rtlCol="0" vert="horz">
            <a:spAutoFit/>
          </a:bodyPr>
          <a:lstStyle/>
          <a:p>
            <a:pPr marL="1332865">
              <a:lnSpc>
                <a:spcPct val="100000"/>
              </a:lnSpc>
              <a:spcBef>
                <a:spcPts val="919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  <a:p>
            <a:pPr marL="3868420">
              <a:lnSpc>
                <a:spcPct val="100000"/>
              </a:lnSpc>
              <a:spcBef>
                <a:spcPts val="14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10"/>
              </a:spcBef>
            </a:pPr>
            <a:endParaRPr sz="1200">
              <a:latin typeface="Calibri"/>
              <a:cs typeface="Calibri"/>
            </a:endParaRPr>
          </a:p>
          <a:p>
            <a:pPr marL="12947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94%</a:t>
            </a:r>
            <a:endParaRPr sz="1200">
              <a:latin typeface="Calibri"/>
              <a:cs typeface="Calibri"/>
            </a:endParaRPr>
          </a:p>
          <a:p>
            <a:pPr marL="3868420">
              <a:lnSpc>
                <a:spcPct val="100000"/>
              </a:lnSpc>
              <a:spcBef>
                <a:spcPts val="14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829040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202419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7084059" y="6198234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036175" y="6198234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938641" y="649573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25" name="object 25" descr=""/>
          <p:cNvSpPr txBox="1"/>
          <p:nvPr/>
        </p:nvSpPr>
        <p:spPr>
          <a:xfrm>
            <a:off x="346075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83349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829435" y="2631059"/>
            <a:ext cx="9264650" cy="205613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algn="ctr" marL="395605" marR="386715">
              <a:lnSpc>
                <a:spcPts val="3879"/>
              </a:lnSpc>
              <a:spcBef>
                <a:spcPts val="595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Какие</a:t>
            </a:r>
            <a:r>
              <a:rPr dirty="0" sz="36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документы</a:t>
            </a:r>
            <a:r>
              <a:rPr dirty="0" sz="36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федерального</a:t>
            </a:r>
            <a:r>
              <a:rPr dirty="0" sz="36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значения регламентируют</a:t>
            </a:r>
            <a:r>
              <a:rPr dirty="0" sz="3600" spc="-1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вопросы</a:t>
            </a:r>
            <a:r>
              <a:rPr dirty="0" sz="3600" spc="-1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снижения</a:t>
            </a:r>
            <a:endParaRPr sz="3600">
              <a:latin typeface="Calibri"/>
              <a:cs typeface="Calibri"/>
            </a:endParaRPr>
          </a:p>
          <a:p>
            <a:pPr algn="ctr" marL="12700" marR="5080">
              <a:lnSpc>
                <a:spcPts val="3879"/>
              </a:lnSpc>
              <a:spcBef>
                <a:spcPts val="20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36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3600" spc="-10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36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педагогических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работников</a:t>
            </a:r>
            <a:r>
              <a:rPr dirty="0" sz="3600" spc="-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36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организаций?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92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2847975">
              <a:lnSpc>
                <a:spcPct val="100000"/>
              </a:lnSpc>
              <a:spcBef>
                <a:spcPts val="68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4400" y="3309619"/>
            <a:ext cx="5577840" cy="3548379"/>
            <a:chOff x="914400" y="3309619"/>
            <a:chExt cx="5577840" cy="35483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309619"/>
              <a:ext cx="5577840" cy="35483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3449320"/>
              <a:ext cx="5298694" cy="29314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14400" y="3309619"/>
            <a:ext cx="5577840" cy="35483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507740" y="3449320"/>
            <a:ext cx="8224520" cy="3332479"/>
            <a:chOff x="3507740" y="3449320"/>
            <a:chExt cx="8224520" cy="3332479"/>
          </a:xfrm>
        </p:grpSpPr>
        <p:sp>
          <p:nvSpPr>
            <p:cNvPr id="10" name="object 10" descr=""/>
            <p:cNvSpPr/>
            <p:nvPr/>
          </p:nvSpPr>
          <p:spPr>
            <a:xfrm>
              <a:off x="3507740" y="6520178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391160" y="26161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8648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1940" y="3449320"/>
              <a:ext cx="5095240" cy="262381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631940" y="6073140"/>
              <a:ext cx="5095240" cy="0"/>
            </a:xfrm>
            <a:custGeom>
              <a:avLst/>
              <a:gdLst/>
              <a:ahLst/>
              <a:cxnLst/>
              <a:rect l="l" t="t" r="r" b="b"/>
              <a:pathLst>
                <a:path w="5095240" h="0">
                  <a:moveTo>
                    <a:pt x="0" y="0"/>
                  </a:moveTo>
                  <a:lnTo>
                    <a:pt x="509523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7396480" y="3449320"/>
            <a:ext cx="1018540" cy="262382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200">
              <a:latin typeface="Times New Roman"/>
              <a:cs typeface="Times New Roman"/>
            </a:endParaRPr>
          </a:p>
          <a:p>
            <a:pPr marL="339090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944100" y="3449320"/>
            <a:ext cx="1018540" cy="262382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7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6487159" y="3304540"/>
            <a:ext cx="5384800" cy="3474720"/>
            <a:chOff x="6487159" y="3304540"/>
            <a:chExt cx="5384800" cy="3474720"/>
          </a:xfrm>
        </p:grpSpPr>
        <p:sp>
          <p:nvSpPr>
            <p:cNvPr id="17" name="object 17" descr=""/>
            <p:cNvSpPr/>
            <p:nvPr/>
          </p:nvSpPr>
          <p:spPr>
            <a:xfrm>
              <a:off x="9067799" y="6527800"/>
              <a:ext cx="83820" cy="81280"/>
            </a:xfrm>
            <a:custGeom>
              <a:avLst/>
              <a:gdLst/>
              <a:ahLst/>
              <a:cxnLst/>
              <a:rect l="l" t="t" r="r" b="b"/>
              <a:pathLst>
                <a:path w="83820" h="81279">
                  <a:moveTo>
                    <a:pt x="83820" y="0"/>
                  </a:moveTo>
                  <a:lnTo>
                    <a:pt x="0" y="0"/>
                  </a:lnTo>
                  <a:lnTo>
                    <a:pt x="0" y="81279"/>
                  </a:lnTo>
                  <a:lnTo>
                    <a:pt x="83820" y="8127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92239" y="3309620"/>
              <a:ext cx="5374640" cy="3464560"/>
            </a:xfrm>
            <a:custGeom>
              <a:avLst/>
              <a:gdLst/>
              <a:ahLst/>
              <a:cxnLst/>
              <a:rect l="l" t="t" r="r" b="b"/>
              <a:pathLst>
                <a:path w="5374640" h="3464559">
                  <a:moveTo>
                    <a:pt x="0" y="3464560"/>
                  </a:moveTo>
                  <a:lnTo>
                    <a:pt x="5374640" y="3464560"/>
                  </a:lnTo>
                  <a:lnTo>
                    <a:pt x="5374640" y="0"/>
                  </a:lnTo>
                  <a:lnTo>
                    <a:pt x="0" y="0"/>
                  </a:lnTo>
                  <a:lnTo>
                    <a:pt x="0" y="346456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121143" y="6189979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048240" y="6189979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178543" y="6487477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70077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92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394779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4400" y="3309619"/>
            <a:ext cx="5786120" cy="3548379"/>
            <a:chOff x="914400" y="3309619"/>
            <a:chExt cx="5786120" cy="35483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3309619"/>
              <a:ext cx="5786120" cy="35483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160" y="3449320"/>
              <a:ext cx="5506973" cy="29314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185665" y="5617845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276346" y="3559555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383279" y="3309620"/>
            <a:ext cx="8636000" cy="3474720"/>
            <a:chOff x="3383279" y="3309620"/>
            <a:chExt cx="8636000" cy="3474720"/>
          </a:xfrm>
        </p:grpSpPr>
        <p:sp>
          <p:nvSpPr>
            <p:cNvPr id="11" name="object 11" descr=""/>
            <p:cNvSpPr/>
            <p:nvPr/>
          </p:nvSpPr>
          <p:spPr>
            <a:xfrm>
              <a:off x="3383279" y="6520178"/>
              <a:ext cx="848360" cy="261620"/>
            </a:xfrm>
            <a:custGeom>
              <a:avLst/>
              <a:gdLst/>
              <a:ahLst/>
              <a:cxnLst/>
              <a:rect l="l" t="t" r="r" b="b"/>
              <a:pathLst>
                <a:path w="848360" h="261620">
                  <a:moveTo>
                    <a:pt x="84836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48360" y="261619"/>
                  </a:lnTo>
                  <a:lnTo>
                    <a:pt x="8483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471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4809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626859" y="3309620"/>
              <a:ext cx="5392420" cy="3474720"/>
            </a:xfrm>
            <a:custGeom>
              <a:avLst/>
              <a:gdLst/>
              <a:ahLst/>
              <a:cxnLst/>
              <a:rect l="l" t="t" r="r" b="b"/>
              <a:pathLst>
                <a:path w="5392420" h="3474720">
                  <a:moveTo>
                    <a:pt x="5392420" y="0"/>
                  </a:moveTo>
                  <a:lnTo>
                    <a:pt x="0" y="0"/>
                  </a:lnTo>
                  <a:lnTo>
                    <a:pt x="0" y="3474720"/>
                  </a:lnTo>
                  <a:lnTo>
                    <a:pt x="5392420" y="3474720"/>
                  </a:lnTo>
                  <a:lnTo>
                    <a:pt x="5392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6559" y="3449320"/>
              <a:ext cx="5113020" cy="26314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533640" y="3660139"/>
              <a:ext cx="3578860" cy="2421255"/>
            </a:xfrm>
            <a:custGeom>
              <a:avLst/>
              <a:gdLst/>
              <a:ahLst/>
              <a:cxnLst/>
              <a:rect l="l" t="t" r="r" b="b"/>
              <a:pathLst>
                <a:path w="3578859" h="2421254">
                  <a:moveTo>
                    <a:pt x="1023620" y="0"/>
                  </a:moveTo>
                  <a:lnTo>
                    <a:pt x="0" y="0"/>
                  </a:lnTo>
                  <a:lnTo>
                    <a:pt x="0" y="2420620"/>
                  </a:lnTo>
                  <a:lnTo>
                    <a:pt x="1023620" y="2420632"/>
                  </a:lnTo>
                  <a:lnTo>
                    <a:pt x="1023620" y="0"/>
                  </a:lnTo>
                  <a:close/>
                </a:path>
                <a:path w="3578859" h="2421254">
                  <a:moveTo>
                    <a:pt x="3578860" y="314960"/>
                  </a:moveTo>
                  <a:lnTo>
                    <a:pt x="2557780" y="314960"/>
                  </a:lnTo>
                  <a:lnTo>
                    <a:pt x="2557780" y="2420620"/>
                  </a:lnTo>
                  <a:lnTo>
                    <a:pt x="3578860" y="2420632"/>
                  </a:lnTo>
                  <a:lnTo>
                    <a:pt x="3578860" y="31496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533640" y="3449319"/>
              <a:ext cx="3578860" cy="525780"/>
            </a:xfrm>
            <a:custGeom>
              <a:avLst/>
              <a:gdLst/>
              <a:ahLst/>
              <a:cxnLst/>
              <a:rect l="l" t="t" r="r" b="b"/>
              <a:pathLst>
                <a:path w="3578859" h="525779">
                  <a:moveTo>
                    <a:pt x="1023620" y="0"/>
                  </a:moveTo>
                  <a:lnTo>
                    <a:pt x="0" y="0"/>
                  </a:lnTo>
                  <a:lnTo>
                    <a:pt x="0" y="210820"/>
                  </a:lnTo>
                  <a:lnTo>
                    <a:pt x="1023620" y="210820"/>
                  </a:lnTo>
                  <a:lnTo>
                    <a:pt x="1023620" y="0"/>
                  </a:lnTo>
                  <a:close/>
                </a:path>
                <a:path w="3578859" h="525779">
                  <a:moveTo>
                    <a:pt x="3578860" y="0"/>
                  </a:moveTo>
                  <a:lnTo>
                    <a:pt x="2557780" y="0"/>
                  </a:lnTo>
                  <a:lnTo>
                    <a:pt x="2557780" y="525780"/>
                  </a:lnTo>
                  <a:lnTo>
                    <a:pt x="3578860" y="525780"/>
                  </a:lnTo>
                  <a:lnTo>
                    <a:pt x="357886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766559" y="6080760"/>
              <a:ext cx="5113020" cy="0"/>
            </a:xfrm>
            <a:custGeom>
              <a:avLst/>
              <a:gdLst/>
              <a:ahLst/>
              <a:cxnLst/>
              <a:rect l="l" t="t" r="r" b="b"/>
              <a:pathLst>
                <a:path w="5113020" h="0">
                  <a:moveTo>
                    <a:pt x="0" y="0"/>
                  </a:moveTo>
                  <a:lnTo>
                    <a:pt x="51130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626859" y="3309620"/>
            <a:ext cx="5392420" cy="34747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46050" rIns="0" bIns="0" rtlCol="0" vert="horz">
            <a:spAutoFit/>
          </a:bodyPr>
          <a:lstStyle/>
          <a:p>
            <a:pPr marL="1325880">
              <a:lnSpc>
                <a:spcPts val="1340"/>
              </a:lnSpc>
              <a:spcBef>
                <a:spcPts val="115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8%</a:t>
            </a:r>
            <a:endParaRPr sz="1200">
              <a:latin typeface="Calibri"/>
              <a:cs typeface="Calibri"/>
            </a:endParaRPr>
          </a:p>
          <a:p>
            <a:pPr marL="3843654">
              <a:lnSpc>
                <a:spcPts val="13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200">
              <a:latin typeface="Calibri"/>
              <a:cs typeface="Calibri"/>
            </a:endParaRPr>
          </a:p>
          <a:p>
            <a:pPr marL="1287780">
              <a:lnSpc>
                <a:spcPts val="13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92%</a:t>
            </a:r>
            <a:endParaRPr sz="1200">
              <a:latin typeface="Calibri"/>
              <a:cs typeface="Calibri"/>
            </a:endParaRPr>
          </a:p>
          <a:p>
            <a:pPr marL="3843654">
              <a:lnSpc>
                <a:spcPts val="13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996680" y="6535419"/>
            <a:ext cx="457200" cy="83820"/>
            <a:chOff x="8996680" y="6535419"/>
            <a:chExt cx="457200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996680" y="653541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370060" y="653541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7261859" y="6198234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194290" y="6198234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106916" y="649573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479915" y="649573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589654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962400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1571" rIns="0" bIns="0" rtlCol="0" vert="horz">
            <a:spAutoFit/>
          </a:bodyPr>
          <a:lstStyle/>
          <a:p>
            <a:pPr marL="3011805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7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93457" y="1852295"/>
            <a:ext cx="10545445" cy="1392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3.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приказом</a:t>
            </a:r>
            <a:r>
              <a:rPr dirty="0" sz="2000" spc="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87045" algn="l"/>
                <a:tab pos="1089660" algn="l"/>
                <a:tab pos="1709420" algn="l"/>
                <a:tab pos="3368040" algn="l"/>
                <a:tab pos="4478655" algn="l"/>
                <a:tab pos="6325870" algn="l"/>
                <a:tab pos="7743190" algn="l"/>
                <a:tab pos="8835390" algn="l"/>
              </a:tabLst>
            </a:pP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-11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marL="4072254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504940" y="3449320"/>
            <a:ext cx="5341620" cy="2611120"/>
            <a:chOff x="6504940" y="3449320"/>
            <a:chExt cx="5341620" cy="26111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0020" y="3449320"/>
              <a:ext cx="5331460" cy="260604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510020" y="6055360"/>
              <a:ext cx="5331460" cy="0"/>
            </a:xfrm>
            <a:custGeom>
              <a:avLst/>
              <a:gdLst/>
              <a:ahLst/>
              <a:cxnLst/>
              <a:rect l="l" t="t" r="r" b="b"/>
              <a:pathLst>
                <a:path w="5331459" h="0">
                  <a:moveTo>
                    <a:pt x="0" y="0"/>
                  </a:moveTo>
                  <a:lnTo>
                    <a:pt x="53314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7310119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974580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444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914400" y="3304540"/>
            <a:ext cx="11071860" cy="3553460"/>
            <a:chOff x="914400" y="3304540"/>
            <a:chExt cx="11071860" cy="3553460"/>
          </a:xfrm>
        </p:grpSpPr>
        <p:sp>
          <p:nvSpPr>
            <p:cNvPr id="11" name="object 11" descr=""/>
            <p:cNvSpPr/>
            <p:nvPr/>
          </p:nvSpPr>
          <p:spPr>
            <a:xfrm>
              <a:off x="9065259" y="651002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370320" y="3309620"/>
              <a:ext cx="5610860" cy="3449320"/>
            </a:xfrm>
            <a:custGeom>
              <a:avLst/>
              <a:gdLst/>
              <a:ahLst/>
              <a:cxnLst/>
              <a:rect l="l" t="t" r="r" b="b"/>
              <a:pathLst>
                <a:path w="5610859" h="3449320">
                  <a:moveTo>
                    <a:pt x="0" y="3449320"/>
                  </a:moveTo>
                  <a:lnTo>
                    <a:pt x="5610860" y="3449320"/>
                  </a:lnTo>
                  <a:lnTo>
                    <a:pt x="5610860" y="0"/>
                  </a:lnTo>
                  <a:lnTo>
                    <a:pt x="0" y="0"/>
                  </a:lnTo>
                  <a:lnTo>
                    <a:pt x="0" y="344932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" y="3309619"/>
              <a:ext cx="5577840" cy="354837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1560" y="3449320"/>
              <a:ext cx="5298694" cy="2931414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914400" y="3309619"/>
            <a:ext cx="5577840" cy="35483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3507740" y="6520178"/>
            <a:ext cx="391160" cy="261620"/>
            <a:chOff x="3507740" y="6520178"/>
            <a:chExt cx="391160" cy="261620"/>
          </a:xfrm>
        </p:grpSpPr>
        <p:sp>
          <p:nvSpPr>
            <p:cNvPr id="17" name="object 17" descr=""/>
            <p:cNvSpPr/>
            <p:nvPr/>
          </p:nvSpPr>
          <p:spPr>
            <a:xfrm>
              <a:off x="3507740" y="6520178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391160" y="26161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6480" y="6604000"/>
              <a:ext cx="95250" cy="95250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7060183" y="6173152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102468" y="6173152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174733" y="6470650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70077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1864" y="1755140"/>
            <a:ext cx="10840720" cy="11537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4.</a:t>
            </a:r>
            <a:r>
              <a:rPr dirty="0" sz="20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Внесены</a:t>
            </a:r>
            <a:r>
              <a:rPr dirty="0" sz="2000" spc="2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изменения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Ваши</a:t>
            </a:r>
            <a:r>
              <a:rPr dirty="0" sz="20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должностные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инструкции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соответствии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приказом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1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1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3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3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2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 spc="2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30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3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2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при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47726" y="2984880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07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5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034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5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71/77%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21/23%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13/41%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19/59%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18/78%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5/22%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20/67%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10/33%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4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/>
              <a:t>4.</a:t>
            </a:r>
            <a:r>
              <a:rPr dirty="0" spc="260"/>
              <a:t>  </a:t>
            </a:r>
            <a:r>
              <a:rPr dirty="0"/>
              <a:t>Внесены</a:t>
            </a:r>
            <a:r>
              <a:rPr dirty="0" spc="275"/>
              <a:t>  </a:t>
            </a:r>
            <a:r>
              <a:rPr dirty="0"/>
              <a:t>ли</a:t>
            </a:r>
            <a:r>
              <a:rPr dirty="0" spc="265"/>
              <a:t>  </a:t>
            </a:r>
            <a:r>
              <a:rPr dirty="0"/>
              <a:t>изменения</a:t>
            </a:r>
            <a:r>
              <a:rPr dirty="0" spc="265"/>
              <a:t>  </a:t>
            </a:r>
            <a:r>
              <a:rPr dirty="0"/>
              <a:t>в</a:t>
            </a:r>
            <a:r>
              <a:rPr dirty="0" spc="270"/>
              <a:t>  </a:t>
            </a:r>
            <a:r>
              <a:rPr dirty="0"/>
              <a:t>Ваши</a:t>
            </a:r>
            <a:r>
              <a:rPr dirty="0" spc="260"/>
              <a:t>  </a:t>
            </a:r>
            <a:r>
              <a:rPr dirty="0"/>
              <a:t>должностные</a:t>
            </a:r>
            <a:r>
              <a:rPr dirty="0" spc="270"/>
              <a:t>  </a:t>
            </a:r>
            <a:r>
              <a:rPr dirty="0"/>
              <a:t>инструкции</a:t>
            </a:r>
            <a:r>
              <a:rPr dirty="0" spc="270"/>
              <a:t>  </a:t>
            </a:r>
            <a:r>
              <a:rPr dirty="0"/>
              <a:t>в</a:t>
            </a:r>
            <a:r>
              <a:rPr dirty="0" spc="265"/>
              <a:t>  </a:t>
            </a:r>
            <a:r>
              <a:rPr dirty="0"/>
              <a:t>соответствии</a:t>
            </a:r>
            <a:r>
              <a:rPr dirty="0" spc="265"/>
              <a:t>  </a:t>
            </a:r>
            <a:r>
              <a:rPr dirty="0"/>
              <a:t>с</a:t>
            </a:r>
            <a:r>
              <a:rPr dirty="0" spc="265"/>
              <a:t>  </a:t>
            </a:r>
            <a:r>
              <a:rPr dirty="0" spc="-10"/>
              <a:t>приказом </a:t>
            </a:r>
            <a:r>
              <a:rPr dirty="0"/>
              <a:t>Министерства</a:t>
            </a:r>
            <a:r>
              <a:rPr dirty="0" spc="160"/>
              <a:t>  </a:t>
            </a:r>
            <a:r>
              <a:rPr dirty="0"/>
              <a:t>просвещения</a:t>
            </a:r>
            <a:r>
              <a:rPr dirty="0" spc="155"/>
              <a:t>  </a:t>
            </a:r>
            <a:r>
              <a:rPr dirty="0"/>
              <a:t>Российской</a:t>
            </a:r>
            <a:r>
              <a:rPr dirty="0" spc="160"/>
              <a:t>  </a:t>
            </a:r>
            <a:r>
              <a:rPr dirty="0"/>
              <a:t>Федерации</a:t>
            </a:r>
            <a:r>
              <a:rPr dirty="0" spc="150"/>
              <a:t>  </a:t>
            </a:r>
            <a:r>
              <a:rPr dirty="0"/>
              <a:t>от</a:t>
            </a:r>
            <a:r>
              <a:rPr dirty="0" spc="150"/>
              <a:t>  </a:t>
            </a:r>
            <a:r>
              <a:rPr dirty="0"/>
              <a:t>21.07.2022</a:t>
            </a:r>
            <a:r>
              <a:rPr dirty="0" spc="160"/>
              <a:t>  </a:t>
            </a:r>
            <a:r>
              <a:rPr dirty="0"/>
              <a:t>№</a:t>
            </a:r>
            <a:r>
              <a:rPr dirty="0" spc="150"/>
              <a:t>  </a:t>
            </a:r>
            <a:r>
              <a:rPr dirty="0"/>
              <a:t>582</a:t>
            </a:r>
            <a:r>
              <a:rPr dirty="0" spc="155"/>
              <a:t>  </a:t>
            </a:r>
            <a:r>
              <a:rPr dirty="0"/>
              <a:t>"Об</a:t>
            </a:r>
            <a:r>
              <a:rPr dirty="0" spc="150"/>
              <a:t>  </a:t>
            </a:r>
            <a:r>
              <a:rPr dirty="0" spc="-10"/>
              <a:t>утверждении </a:t>
            </a:r>
            <a:r>
              <a:rPr dirty="0"/>
              <a:t>перечня</a:t>
            </a:r>
            <a:r>
              <a:rPr dirty="0" spc="300"/>
              <a:t> </a:t>
            </a:r>
            <a:r>
              <a:rPr dirty="0"/>
              <a:t>документации,</a:t>
            </a:r>
            <a:r>
              <a:rPr dirty="0" spc="310"/>
              <a:t> </a:t>
            </a:r>
            <a:r>
              <a:rPr dirty="0"/>
              <a:t>подготовка</a:t>
            </a:r>
            <a:r>
              <a:rPr dirty="0" spc="295"/>
              <a:t> </a:t>
            </a:r>
            <a:r>
              <a:rPr dirty="0"/>
              <a:t>которой</a:t>
            </a:r>
            <a:r>
              <a:rPr dirty="0" spc="275"/>
              <a:t> </a:t>
            </a:r>
            <a:r>
              <a:rPr dirty="0"/>
              <a:t>осуществляется</a:t>
            </a:r>
            <a:r>
              <a:rPr dirty="0" spc="305"/>
              <a:t> </a:t>
            </a:r>
            <a:r>
              <a:rPr dirty="0"/>
              <a:t>педагогическими</a:t>
            </a:r>
            <a:r>
              <a:rPr dirty="0" spc="300"/>
              <a:t> </a:t>
            </a:r>
            <a:r>
              <a:rPr dirty="0"/>
              <a:t>работниками</a:t>
            </a:r>
            <a:r>
              <a:rPr dirty="0" spc="280"/>
              <a:t> </a:t>
            </a:r>
            <a:r>
              <a:rPr dirty="0" spc="-25"/>
              <a:t>при </a:t>
            </a:r>
            <a:r>
              <a:rPr dirty="0"/>
              <a:t>реализации</a:t>
            </a:r>
            <a:r>
              <a:rPr dirty="0" spc="-60"/>
              <a:t> </a:t>
            </a:r>
            <a:r>
              <a:rPr dirty="0"/>
              <a:t>основных</a:t>
            </a:r>
            <a:r>
              <a:rPr dirty="0" spc="-55"/>
              <a:t> </a:t>
            </a:r>
            <a:r>
              <a:rPr dirty="0" spc="-10"/>
              <a:t>общеобразовательных</a:t>
            </a:r>
            <a:r>
              <a:rPr dirty="0" spc="-50"/>
              <a:t> </a:t>
            </a:r>
            <a:r>
              <a:rPr dirty="0" spc="-10"/>
              <a:t>программ"?</a:t>
            </a:r>
          </a:p>
          <a:p>
            <a:pPr algn="just" marL="4938395">
              <a:lnSpc>
                <a:spcPct val="100000"/>
              </a:lnSpc>
              <a:spcBef>
                <a:spcPts val="760"/>
              </a:spcBef>
            </a:pPr>
            <a:r>
              <a:rPr dirty="0" spc="-50" b="1">
                <a:latin typeface="Calibri"/>
                <a:cs typeface="Calibri"/>
              </a:rPr>
              <a:t>Г.</a:t>
            </a:r>
            <a:r>
              <a:rPr dirty="0" spc="-65" b="1">
                <a:latin typeface="Calibri"/>
                <a:cs typeface="Calibri"/>
              </a:rPr>
              <a:t> </a:t>
            </a:r>
            <a:r>
              <a:rPr dirty="0" spc="-20" b="1">
                <a:latin typeface="Calibri"/>
                <a:cs typeface="Calibri"/>
              </a:rPr>
              <a:t>Шарья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385559" y="3548379"/>
            <a:ext cx="5468620" cy="2545080"/>
            <a:chOff x="6385559" y="3548379"/>
            <a:chExt cx="5468620" cy="254508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9" y="3548379"/>
              <a:ext cx="5468620" cy="25400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205980" y="4048759"/>
              <a:ext cx="3827779" cy="2040255"/>
            </a:xfrm>
            <a:custGeom>
              <a:avLst/>
              <a:gdLst/>
              <a:ahLst/>
              <a:cxnLst/>
              <a:rect l="l" t="t" r="r" b="b"/>
              <a:pathLst>
                <a:path w="3827779" h="2040254">
                  <a:moveTo>
                    <a:pt x="1094740" y="0"/>
                  </a:moveTo>
                  <a:lnTo>
                    <a:pt x="0" y="0"/>
                  </a:lnTo>
                  <a:lnTo>
                    <a:pt x="0" y="2039620"/>
                  </a:lnTo>
                  <a:lnTo>
                    <a:pt x="1094740" y="2039632"/>
                  </a:lnTo>
                  <a:lnTo>
                    <a:pt x="1094740" y="0"/>
                  </a:lnTo>
                  <a:close/>
                </a:path>
                <a:path w="3827779" h="2040254">
                  <a:moveTo>
                    <a:pt x="3827780" y="345440"/>
                  </a:moveTo>
                  <a:lnTo>
                    <a:pt x="2735580" y="345440"/>
                  </a:lnTo>
                  <a:lnTo>
                    <a:pt x="2735580" y="2039620"/>
                  </a:lnTo>
                  <a:lnTo>
                    <a:pt x="3827780" y="2039632"/>
                  </a:lnTo>
                  <a:lnTo>
                    <a:pt x="3827780" y="34544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205980" y="3548379"/>
              <a:ext cx="3827779" cy="845819"/>
            </a:xfrm>
            <a:custGeom>
              <a:avLst/>
              <a:gdLst/>
              <a:ahLst/>
              <a:cxnLst/>
              <a:rect l="l" t="t" r="r" b="b"/>
              <a:pathLst>
                <a:path w="3827779" h="845820">
                  <a:moveTo>
                    <a:pt x="1094740" y="0"/>
                  </a:moveTo>
                  <a:lnTo>
                    <a:pt x="0" y="0"/>
                  </a:lnTo>
                  <a:lnTo>
                    <a:pt x="0" y="500380"/>
                  </a:lnTo>
                  <a:lnTo>
                    <a:pt x="1094740" y="500380"/>
                  </a:lnTo>
                  <a:lnTo>
                    <a:pt x="1094740" y="0"/>
                  </a:lnTo>
                  <a:close/>
                </a:path>
                <a:path w="3827779" h="845820">
                  <a:moveTo>
                    <a:pt x="3827780" y="0"/>
                  </a:moveTo>
                  <a:lnTo>
                    <a:pt x="2735580" y="0"/>
                  </a:lnTo>
                  <a:lnTo>
                    <a:pt x="2735580" y="845820"/>
                  </a:lnTo>
                  <a:lnTo>
                    <a:pt x="3827780" y="845820"/>
                  </a:lnTo>
                  <a:lnTo>
                    <a:pt x="382778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385559" y="6088379"/>
              <a:ext cx="5468620" cy="0"/>
            </a:xfrm>
            <a:custGeom>
              <a:avLst/>
              <a:gdLst/>
              <a:ahLst/>
              <a:cxnLst/>
              <a:rect l="l" t="t" r="r" b="b"/>
              <a:pathLst>
                <a:path w="5468620" h="0">
                  <a:moveTo>
                    <a:pt x="0" y="0"/>
                  </a:moveTo>
                  <a:lnTo>
                    <a:pt x="54686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6245859" y="3408679"/>
            <a:ext cx="5748020" cy="3383279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149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5"/>
              </a:spcBef>
            </a:pPr>
            <a:endParaRPr sz="1200">
              <a:latin typeface="Times New Roman"/>
              <a:cs typeface="Times New Roman"/>
            </a:endParaRPr>
          </a:p>
          <a:p>
            <a:pPr marL="1375410">
              <a:lnSpc>
                <a:spcPts val="14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 marL="4110990">
              <a:lnSpc>
                <a:spcPts val="14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1200">
              <a:latin typeface="Calibri"/>
              <a:cs typeface="Calibri"/>
            </a:endParaRPr>
          </a:p>
          <a:p>
            <a:pPr marL="1375410">
              <a:lnSpc>
                <a:spcPts val="14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  <a:p>
            <a:pPr marL="4110990">
              <a:lnSpc>
                <a:spcPts val="14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793480" y="65430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166859" y="654304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873760" y="3395979"/>
            <a:ext cx="5311140" cy="3462020"/>
            <a:chOff x="873760" y="3395979"/>
            <a:chExt cx="5311140" cy="3462020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760" y="3395979"/>
              <a:ext cx="5311140" cy="346202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920" y="3533139"/>
              <a:ext cx="5031994" cy="2847594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873760" y="3395979"/>
            <a:ext cx="5311140" cy="3462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1200">
              <a:latin typeface="Times New Roman"/>
              <a:cs typeface="Times New Roman"/>
            </a:endParaRPr>
          </a:p>
          <a:p>
            <a:pPr marL="176657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23%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1200">
              <a:latin typeface="Calibri"/>
              <a:cs typeface="Calibri"/>
            </a:endParaRPr>
          </a:p>
          <a:p>
            <a:pPr algn="r" marR="145669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103879" y="6520178"/>
            <a:ext cx="850900" cy="261620"/>
            <a:chOff x="3103879" y="6520178"/>
            <a:chExt cx="850900" cy="261620"/>
          </a:xfrm>
        </p:grpSpPr>
        <p:sp>
          <p:nvSpPr>
            <p:cNvPr id="18" name="object 18" descr=""/>
            <p:cNvSpPr/>
            <p:nvPr/>
          </p:nvSpPr>
          <p:spPr>
            <a:xfrm>
              <a:off x="31038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899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899" y="261619"/>
                  </a:lnTo>
                  <a:lnTo>
                    <a:pt x="85089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95319" y="6604000"/>
              <a:ext cx="95250" cy="9525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68699" y="6604000"/>
              <a:ext cx="95250" cy="95250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6968490" y="6206490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082530" y="6206490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903589" y="6503987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2349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68401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/>
              <a:t>4.</a:t>
            </a:r>
            <a:r>
              <a:rPr dirty="0" spc="260"/>
              <a:t>  </a:t>
            </a:r>
            <a:r>
              <a:rPr dirty="0"/>
              <a:t>Внесены</a:t>
            </a:r>
            <a:r>
              <a:rPr dirty="0" spc="275"/>
              <a:t>  </a:t>
            </a:r>
            <a:r>
              <a:rPr dirty="0"/>
              <a:t>ли</a:t>
            </a:r>
            <a:r>
              <a:rPr dirty="0" spc="265"/>
              <a:t>  </a:t>
            </a:r>
            <a:r>
              <a:rPr dirty="0"/>
              <a:t>изменения</a:t>
            </a:r>
            <a:r>
              <a:rPr dirty="0" spc="265"/>
              <a:t>  </a:t>
            </a:r>
            <a:r>
              <a:rPr dirty="0"/>
              <a:t>в</a:t>
            </a:r>
            <a:r>
              <a:rPr dirty="0" spc="270"/>
              <a:t>  </a:t>
            </a:r>
            <a:r>
              <a:rPr dirty="0"/>
              <a:t>Ваши</a:t>
            </a:r>
            <a:r>
              <a:rPr dirty="0" spc="260"/>
              <a:t>  </a:t>
            </a:r>
            <a:r>
              <a:rPr dirty="0"/>
              <a:t>должностные</a:t>
            </a:r>
            <a:r>
              <a:rPr dirty="0" spc="270"/>
              <a:t>  </a:t>
            </a:r>
            <a:r>
              <a:rPr dirty="0"/>
              <a:t>инструкции</a:t>
            </a:r>
            <a:r>
              <a:rPr dirty="0" spc="270"/>
              <a:t>  </a:t>
            </a:r>
            <a:r>
              <a:rPr dirty="0"/>
              <a:t>в</a:t>
            </a:r>
            <a:r>
              <a:rPr dirty="0" spc="265"/>
              <a:t>  </a:t>
            </a:r>
            <a:r>
              <a:rPr dirty="0"/>
              <a:t>соответствии</a:t>
            </a:r>
            <a:r>
              <a:rPr dirty="0" spc="265"/>
              <a:t>  </a:t>
            </a:r>
            <a:r>
              <a:rPr dirty="0"/>
              <a:t>с</a:t>
            </a:r>
            <a:r>
              <a:rPr dirty="0" spc="265"/>
              <a:t>  </a:t>
            </a:r>
            <a:r>
              <a:rPr dirty="0" spc="-10"/>
              <a:t>приказом </a:t>
            </a:r>
            <a:r>
              <a:rPr dirty="0"/>
              <a:t>Министерства</a:t>
            </a:r>
            <a:r>
              <a:rPr dirty="0" spc="160"/>
              <a:t>  </a:t>
            </a:r>
            <a:r>
              <a:rPr dirty="0"/>
              <a:t>просвещения</a:t>
            </a:r>
            <a:r>
              <a:rPr dirty="0" spc="155"/>
              <a:t>  </a:t>
            </a:r>
            <a:r>
              <a:rPr dirty="0"/>
              <a:t>Российской</a:t>
            </a:r>
            <a:r>
              <a:rPr dirty="0" spc="160"/>
              <a:t>  </a:t>
            </a:r>
            <a:r>
              <a:rPr dirty="0"/>
              <a:t>Федерации</a:t>
            </a:r>
            <a:r>
              <a:rPr dirty="0" spc="150"/>
              <a:t>  </a:t>
            </a:r>
            <a:r>
              <a:rPr dirty="0"/>
              <a:t>от</a:t>
            </a:r>
            <a:r>
              <a:rPr dirty="0" spc="150"/>
              <a:t>  </a:t>
            </a:r>
            <a:r>
              <a:rPr dirty="0"/>
              <a:t>21.07.2022</a:t>
            </a:r>
            <a:r>
              <a:rPr dirty="0" spc="160"/>
              <a:t>  </a:t>
            </a:r>
            <a:r>
              <a:rPr dirty="0"/>
              <a:t>№</a:t>
            </a:r>
            <a:r>
              <a:rPr dirty="0" spc="150"/>
              <a:t>  </a:t>
            </a:r>
            <a:r>
              <a:rPr dirty="0"/>
              <a:t>582</a:t>
            </a:r>
            <a:r>
              <a:rPr dirty="0" spc="155"/>
              <a:t>  </a:t>
            </a:r>
            <a:r>
              <a:rPr dirty="0"/>
              <a:t>"Об</a:t>
            </a:r>
            <a:r>
              <a:rPr dirty="0" spc="150"/>
              <a:t>  </a:t>
            </a:r>
            <a:r>
              <a:rPr dirty="0" spc="-10"/>
              <a:t>утверждении </a:t>
            </a:r>
            <a:r>
              <a:rPr dirty="0"/>
              <a:t>перечня</a:t>
            </a:r>
            <a:r>
              <a:rPr dirty="0" spc="300"/>
              <a:t> </a:t>
            </a:r>
            <a:r>
              <a:rPr dirty="0"/>
              <a:t>документации,</a:t>
            </a:r>
            <a:r>
              <a:rPr dirty="0" spc="310"/>
              <a:t> </a:t>
            </a:r>
            <a:r>
              <a:rPr dirty="0"/>
              <a:t>подготовка</a:t>
            </a:r>
            <a:r>
              <a:rPr dirty="0" spc="295"/>
              <a:t> </a:t>
            </a:r>
            <a:r>
              <a:rPr dirty="0"/>
              <a:t>которой</a:t>
            </a:r>
            <a:r>
              <a:rPr dirty="0" spc="275"/>
              <a:t> </a:t>
            </a:r>
            <a:r>
              <a:rPr dirty="0"/>
              <a:t>осуществляется</a:t>
            </a:r>
            <a:r>
              <a:rPr dirty="0" spc="305"/>
              <a:t> </a:t>
            </a:r>
            <a:r>
              <a:rPr dirty="0"/>
              <a:t>педагогическими</a:t>
            </a:r>
            <a:r>
              <a:rPr dirty="0" spc="300"/>
              <a:t> </a:t>
            </a:r>
            <a:r>
              <a:rPr dirty="0"/>
              <a:t>работниками</a:t>
            </a:r>
            <a:r>
              <a:rPr dirty="0" spc="280"/>
              <a:t> </a:t>
            </a:r>
            <a:r>
              <a:rPr dirty="0" spc="-25"/>
              <a:t>при </a:t>
            </a:r>
            <a:r>
              <a:rPr dirty="0"/>
              <a:t>реализации</a:t>
            </a:r>
            <a:r>
              <a:rPr dirty="0" spc="-60"/>
              <a:t> </a:t>
            </a:r>
            <a:r>
              <a:rPr dirty="0"/>
              <a:t>основных</a:t>
            </a:r>
            <a:r>
              <a:rPr dirty="0" spc="-55"/>
              <a:t> </a:t>
            </a:r>
            <a:r>
              <a:rPr dirty="0" spc="-10"/>
              <a:t>общеобразовательных</a:t>
            </a:r>
            <a:r>
              <a:rPr dirty="0" spc="-50"/>
              <a:t> </a:t>
            </a:r>
            <a:r>
              <a:rPr dirty="0" spc="-10"/>
              <a:t>программ"?</a:t>
            </a:r>
          </a:p>
          <a:p>
            <a:pPr algn="just" marL="430085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latin typeface="Calibri"/>
                <a:cs typeface="Calibri"/>
              </a:rPr>
              <a:t>Шарьинский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73760" y="3370579"/>
            <a:ext cx="5417820" cy="3487420"/>
            <a:chOff x="873760" y="3370579"/>
            <a:chExt cx="5417820" cy="34874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3760" y="3370579"/>
              <a:ext cx="5417820" cy="34874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0920" y="3510279"/>
              <a:ext cx="5141213" cy="28704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73760" y="3370579"/>
            <a:ext cx="5417820" cy="3487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1200">
              <a:latin typeface="Times New Roman"/>
              <a:cs typeface="Times New Roman"/>
            </a:endParaRPr>
          </a:p>
          <a:p>
            <a:pPr algn="r" marR="1314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41%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1200">
              <a:latin typeface="Calibri"/>
              <a:cs typeface="Calibri"/>
            </a:endParaRPr>
          </a:p>
          <a:p>
            <a:pPr marL="114998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59%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57220" y="6520178"/>
            <a:ext cx="850900" cy="261620"/>
            <a:chOff x="315722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1572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66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2204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431279" y="3510279"/>
            <a:ext cx="5049520" cy="2651760"/>
            <a:chOff x="6431279" y="3510279"/>
            <a:chExt cx="5049520" cy="265176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1279" y="3510279"/>
              <a:ext cx="5049520" cy="264668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190740" y="4391659"/>
              <a:ext cx="3533140" cy="1765935"/>
            </a:xfrm>
            <a:custGeom>
              <a:avLst/>
              <a:gdLst/>
              <a:ahLst/>
              <a:cxnLst/>
              <a:rect l="l" t="t" r="r" b="b"/>
              <a:pathLst>
                <a:path w="3533140" h="1765935">
                  <a:moveTo>
                    <a:pt x="1008380" y="960120"/>
                  </a:moveTo>
                  <a:lnTo>
                    <a:pt x="0" y="960120"/>
                  </a:lnTo>
                  <a:lnTo>
                    <a:pt x="0" y="1765300"/>
                  </a:lnTo>
                  <a:lnTo>
                    <a:pt x="1008380" y="1765300"/>
                  </a:lnTo>
                  <a:lnTo>
                    <a:pt x="1008380" y="960120"/>
                  </a:lnTo>
                  <a:close/>
                </a:path>
                <a:path w="3533140" h="1765935">
                  <a:moveTo>
                    <a:pt x="3533140" y="0"/>
                  </a:moveTo>
                  <a:lnTo>
                    <a:pt x="2524760" y="0"/>
                  </a:lnTo>
                  <a:lnTo>
                    <a:pt x="2524760" y="1765300"/>
                  </a:lnTo>
                  <a:lnTo>
                    <a:pt x="3533140" y="1765312"/>
                  </a:lnTo>
                  <a:lnTo>
                    <a:pt x="353314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190740" y="3510279"/>
              <a:ext cx="3533140" cy="1841500"/>
            </a:xfrm>
            <a:custGeom>
              <a:avLst/>
              <a:gdLst/>
              <a:ahLst/>
              <a:cxnLst/>
              <a:rect l="l" t="t" r="r" b="b"/>
              <a:pathLst>
                <a:path w="3533140" h="1841500">
                  <a:moveTo>
                    <a:pt x="1008380" y="0"/>
                  </a:moveTo>
                  <a:lnTo>
                    <a:pt x="0" y="0"/>
                  </a:lnTo>
                  <a:lnTo>
                    <a:pt x="0" y="1841500"/>
                  </a:lnTo>
                  <a:lnTo>
                    <a:pt x="1008380" y="1841500"/>
                  </a:lnTo>
                  <a:lnTo>
                    <a:pt x="1008380" y="0"/>
                  </a:lnTo>
                  <a:close/>
                </a:path>
                <a:path w="3533140" h="1841500">
                  <a:moveTo>
                    <a:pt x="3533140" y="0"/>
                  </a:moveTo>
                  <a:lnTo>
                    <a:pt x="2524760" y="0"/>
                  </a:lnTo>
                  <a:lnTo>
                    <a:pt x="2524760" y="881380"/>
                  </a:lnTo>
                  <a:lnTo>
                    <a:pt x="3533140" y="881380"/>
                  </a:lnTo>
                  <a:lnTo>
                    <a:pt x="35331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31279" y="6156959"/>
              <a:ext cx="5049520" cy="0"/>
            </a:xfrm>
            <a:custGeom>
              <a:avLst/>
              <a:gdLst/>
              <a:ahLst/>
              <a:cxnLst/>
              <a:rect l="l" t="t" r="r" b="b"/>
              <a:pathLst>
                <a:path w="5049520" h="0">
                  <a:moveTo>
                    <a:pt x="0" y="0"/>
                  </a:moveTo>
                  <a:lnTo>
                    <a:pt x="50495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291579" y="3370579"/>
            <a:ext cx="5328920" cy="34874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1200">
              <a:latin typeface="Times New Roman"/>
              <a:cs typeface="Times New Roman"/>
            </a:endParaRPr>
          </a:p>
          <a:p>
            <a:pPr marL="37979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1200">
              <a:latin typeface="Calibri"/>
              <a:cs typeface="Calibri"/>
            </a:endParaRPr>
          </a:p>
          <a:p>
            <a:pPr marL="12731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0"/>
              </a:spcBef>
            </a:pPr>
            <a:endParaRPr sz="1200">
              <a:latin typeface="Calibri"/>
              <a:cs typeface="Calibri"/>
            </a:endParaRPr>
          </a:p>
          <a:p>
            <a:pPr marL="37979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9"/>
              </a:spcBef>
            </a:pPr>
            <a:endParaRPr sz="1200">
              <a:latin typeface="Calibri"/>
              <a:cs typeface="Calibri"/>
            </a:endParaRPr>
          </a:p>
          <a:p>
            <a:pPr marL="12731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63091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00430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691134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812401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7810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3737990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74052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113266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1864" y="1755140"/>
            <a:ext cx="10840720" cy="151447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4.</a:t>
            </a:r>
            <a:r>
              <a:rPr dirty="0" sz="20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Внесены</a:t>
            </a:r>
            <a:r>
              <a:rPr dirty="0" sz="2000" spc="2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изменения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Ваши</a:t>
            </a:r>
            <a:r>
              <a:rPr dirty="0" sz="20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должностные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инструкции</a:t>
            </a:r>
            <a:r>
              <a:rPr dirty="0" sz="20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соответствии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0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приказом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1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1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1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утверждении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3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3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2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000" spc="2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30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3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2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при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endParaRPr sz="2000">
              <a:latin typeface="Calibri"/>
              <a:cs typeface="Calibri"/>
            </a:endParaRPr>
          </a:p>
          <a:p>
            <a:pPr algn="just" marL="4176395">
              <a:lnSpc>
                <a:spcPts val="2840"/>
              </a:lnSpc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510019" y="3444240"/>
            <a:ext cx="5344160" cy="2588260"/>
            <a:chOff x="6510019" y="3444240"/>
            <a:chExt cx="5344160" cy="25882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0019" y="3444240"/>
              <a:ext cx="5344160" cy="258318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312660" y="3873500"/>
              <a:ext cx="3741420" cy="2153920"/>
            </a:xfrm>
            <a:custGeom>
              <a:avLst/>
              <a:gdLst/>
              <a:ahLst/>
              <a:cxnLst/>
              <a:rect l="l" t="t" r="r" b="b"/>
              <a:pathLst>
                <a:path w="3741420" h="2153920">
                  <a:moveTo>
                    <a:pt x="1069340" y="0"/>
                  </a:moveTo>
                  <a:lnTo>
                    <a:pt x="0" y="0"/>
                  </a:lnTo>
                  <a:lnTo>
                    <a:pt x="0" y="2153920"/>
                  </a:lnTo>
                  <a:lnTo>
                    <a:pt x="1069340" y="2153920"/>
                  </a:lnTo>
                  <a:lnTo>
                    <a:pt x="1069340" y="0"/>
                  </a:lnTo>
                  <a:close/>
                </a:path>
                <a:path w="3741420" h="2153920">
                  <a:moveTo>
                    <a:pt x="3741420" y="604520"/>
                  </a:moveTo>
                  <a:lnTo>
                    <a:pt x="2672080" y="604520"/>
                  </a:lnTo>
                  <a:lnTo>
                    <a:pt x="2672080" y="2153920"/>
                  </a:lnTo>
                  <a:lnTo>
                    <a:pt x="3741420" y="2153920"/>
                  </a:lnTo>
                  <a:lnTo>
                    <a:pt x="3741420" y="60452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312660" y="3444239"/>
              <a:ext cx="3741420" cy="1033780"/>
            </a:xfrm>
            <a:custGeom>
              <a:avLst/>
              <a:gdLst/>
              <a:ahLst/>
              <a:cxnLst/>
              <a:rect l="l" t="t" r="r" b="b"/>
              <a:pathLst>
                <a:path w="3741420" h="1033779">
                  <a:moveTo>
                    <a:pt x="1069340" y="0"/>
                  </a:moveTo>
                  <a:lnTo>
                    <a:pt x="0" y="0"/>
                  </a:lnTo>
                  <a:lnTo>
                    <a:pt x="0" y="429260"/>
                  </a:lnTo>
                  <a:lnTo>
                    <a:pt x="1069340" y="429260"/>
                  </a:lnTo>
                  <a:lnTo>
                    <a:pt x="1069340" y="0"/>
                  </a:lnTo>
                  <a:close/>
                </a:path>
                <a:path w="3741420" h="1033779">
                  <a:moveTo>
                    <a:pt x="3741420" y="0"/>
                  </a:moveTo>
                  <a:lnTo>
                    <a:pt x="2672080" y="0"/>
                  </a:lnTo>
                  <a:lnTo>
                    <a:pt x="2672080" y="1033780"/>
                  </a:lnTo>
                  <a:lnTo>
                    <a:pt x="3741420" y="1033780"/>
                  </a:lnTo>
                  <a:lnTo>
                    <a:pt x="37414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510019" y="6027420"/>
              <a:ext cx="5344160" cy="0"/>
            </a:xfrm>
            <a:custGeom>
              <a:avLst/>
              <a:gdLst/>
              <a:ahLst/>
              <a:cxnLst/>
              <a:rect l="l" t="t" r="r" b="b"/>
              <a:pathLst>
                <a:path w="5344159" h="0">
                  <a:moveTo>
                    <a:pt x="0" y="0"/>
                  </a:moveTo>
                  <a:lnTo>
                    <a:pt x="53441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6370320" y="3304540"/>
            <a:ext cx="5623560" cy="34264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800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30"/>
              </a:spcBef>
            </a:pPr>
            <a:endParaRPr sz="1200">
              <a:latin typeface="Times New Roman"/>
              <a:cs typeface="Times New Roman"/>
            </a:endParaRPr>
          </a:p>
          <a:p>
            <a:pPr marL="134429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200">
              <a:latin typeface="Calibri"/>
              <a:cs typeface="Calibri"/>
            </a:endParaRPr>
          </a:p>
          <a:p>
            <a:pPr marL="4017645">
              <a:lnSpc>
                <a:spcPct val="100000"/>
              </a:lnSpc>
              <a:spcBef>
                <a:spcPts val="93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200">
              <a:latin typeface="Calibri"/>
              <a:cs typeface="Calibri"/>
            </a:endParaRPr>
          </a:p>
          <a:p>
            <a:pPr marL="134429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endParaRPr sz="1200">
              <a:latin typeface="Calibri"/>
              <a:cs typeface="Calibri"/>
            </a:endParaRPr>
          </a:p>
          <a:p>
            <a:pPr marL="4017645">
              <a:lnSpc>
                <a:spcPct val="100000"/>
              </a:lnSpc>
              <a:spcBef>
                <a:spcPts val="93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856980" y="648207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227819" y="648207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873760" y="3304540"/>
            <a:ext cx="5361940" cy="3487420"/>
            <a:chOff x="873760" y="3304540"/>
            <a:chExt cx="5361940" cy="3487420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760" y="3304540"/>
              <a:ext cx="5361940" cy="348742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920" y="3441700"/>
              <a:ext cx="5082794" cy="2872994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873760" y="3304540"/>
            <a:ext cx="5361940" cy="3487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14770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1200">
              <a:latin typeface="Calibri"/>
              <a:cs typeface="Calibri"/>
            </a:endParaRPr>
          </a:p>
          <a:p>
            <a:pPr algn="r" marR="149669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129279" y="6454140"/>
            <a:ext cx="848360" cy="261620"/>
            <a:chOff x="3129279" y="6454140"/>
            <a:chExt cx="848360" cy="261620"/>
          </a:xfrm>
        </p:grpSpPr>
        <p:sp>
          <p:nvSpPr>
            <p:cNvPr id="18" name="object 18" descr=""/>
            <p:cNvSpPr/>
            <p:nvPr/>
          </p:nvSpPr>
          <p:spPr>
            <a:xfrm>
              <a:off x="3129279" y="6454140"/>
              <a:ext cx="848360" cy="261620"/>
            </a:xfrm>
            <a:custGeom>
              <a:avLst/>
              <a:gdLst/>
              <a:ahLst/>
              <a:cxnLst/>
              <a:rect l="l" t="t" r="r" b="b"/>
              <a:pathLst>
                <a:path w="848360" h="261620">
                  <a:moveTo>
                    <a:pt x="848359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848359" y="261620"/>
                  </a:lnTo>
                  <a:lnTo>
                    <a:pt x="84835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0719" y="6537960"/>
              <a:ext cx="95250" cy="95250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4099" y="6537960"/>
              <a:ext cx="95250" cy="95250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7062851" y="6145212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112120" y="6145212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966200" y="6442709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000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4826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708780" y="6503987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/>
              <a:t>4.</a:t>
            </a:r>
            <a:r>
              <a:rPr dirty="0" spc="260"/>
              <a:t>  </a:t>
            </a:r>
            <a:r>
              <a:rPr dirty="0"/>
              <a:t>Внесены</a:t>
            </a:r>
            <a:r>
              <a:rPr dirty="0" spc="275"/>
              <a:t>  </a:t>
            </a:r>
            <a:r>
              <a:rPr dirty="0"/>
              <a:t>ли</a:t>
            </a:r>
            <a:r>
              <a:rPr dirty="0" spc="265"/>
              <a:t>  </a:t>
            </a:r>
            <a:r>
              <a:rPr dirty="0"/>
              <a:t>изменения</a:t>
            </a:r>
            <a:r>
              <a:rPr dirty="0" spc="265"/>
              <a:t>  </a:t>
            </a:r>
            <a:r>
              <a:rPr dirty="0"/>
              <a:t>в</a:t>
            </a:r>
            <a:r>
              <a:rPr dirty="0" spc="270"/>
              <a:t>  </a:t>
            </a:r>
            <a:r>
              <a:rPr dirty="0"/>
              <a:t>Ваши</a:t>
            </a:r>
            <a:r>
              <a:rPr dirty="0" spc="260"/>
              <a:t>  </a:t>
            </a:r>
            <a:r>
              <a:rPr dirty="0"/>
              <a:t>должностные</a:t>
            </a:r>
            <a:r>
              <a:rPr dirty="0" spc="270"/>
              <a:t>  </a:t>
            </a:r>
            <a:r>
              <a:rPr dirty="0"/>
              <a:t>инструкции</a:t>
            </a:r>
            <a:r>
              <a:rPr dirty="0" spc="270"/>
              <a:t>  </a:t>
            </a:r>
            <a:r>
              <a:rPr dirty="0"/>
              <a:t>в</a:t>
            </a:r>
            <a:r>
              <a:rPr dirty="0" spc="265"/>
              <a:t>  </a:t>
            </a:r>
            <a:r>
              <a:rPr dirty="0"/>
              <a:t>соответствии</a:t>
            </a:r>
            <a:r>
              <a:rPr dirty="0" spc="265"/>
              <a:t>  </a:t>
            </a:r>
            <a:r>
              <a:rPr dirty="0"/>
              <a:t>с</a:t>
            </a:r>
            <a:r>
              <a:rPr dirty="0" spc="265"/>
              <a:t>  </a:t>
            </a:r>
            <a:r>
              <a:rPr dirty="0" spc="-10"/>
              <a:t>приказом </a:t>
            </a:r>
            <a:r>
              <a:rPr dirty="0"/>
              <a:t>Министерства</a:t>
            </a:r>
            <a:r>
              <a:rPr dirty="0" spc="160"/>
              <a:t>  </a:t>
            </a:r>
            <a:r>
              <a:rPr dirty="0"/>
              <a:t>просвещения</a:t>
            </a:r>
            <a:r>
              <a:rPr dirty="0" spc="155"/>
              <a:t>  </a:t>
            </a:r>
            <a:r>
              <a:rPr dirty="0"/>
              <a:t>Российской</a:t>
            </a:r>
            <a:r>
              <a:rPr dirty="0" spc="160"/>
              <a:t>  </a:t>
            </a:r>
            <a:r>
              <a:rPr dirty="0"/>
              <a:t>Федерации</a:t>
            </a:r>
            <a:r>
              <a:rPr dirty="0" spc="150"/>
              <a:t>  </a:t>
            </a:r>
            <a:r>
              <a:rPr dirty="0"/>
              <a:t>от</a:t>
            </a:r>
            <a:r>
              <a:rPr dirty="0" spc="150"/>
              <a:t>  </a:t>
            </a:r>
            <a:r>
              <a:rPr dirty="0"/>
              <a:t>21.07.2022</a:t>
            </a:r>
            <a:r>
              <a:rPr dirty="0" spc="160"/>
              <a:t>  </a:t>
            </a:r>
            <a:r>
              <a:rPr dirty="0"/>
              <a:t>№</a:t>
            </a:r>
            <a:r>
              <a:rPr dirty="0" spc="150"/>
              <a:t>  </a:t>
            </a:r>
            <a:r>
              <a:rPr dirty="0"/>
              <a:t>582</a:t>
            </a:r>
            <a:r>
              <a:rPr dirty="0" spc="155"/>
              <a:t>  </a:t>
            </a:r>
            <a:r>
              <a:rPr dirty="0"/>
              <a:t>"Об</a:t>
            </a:r>
            <a:r>
              <a:rPr dirty="0" spc="150"/>
              <a:t>  </a:t>
            </a:r>
            <a:r>
              <a:rPr dirty="0" spc="-10"/>
              <a:t>утверждении </a:t>
            </a:r>
            <a:r>
              <a:rPr dirty="0"/>
              <a:t>перечня</a:t>
            </a:r>
            <a:r>
              <a:rPr dirty="0" spc="300"/>
              <a:t> </a:t>
            </a:r>
            <a:r>
              <a:rPr dirty="0"/>
              <a:t>документации,</a:t>
            </a:r>
            <a:r>
              <a:rPr dirty="0" spc="310"/>
              <a:t> </a:t>
            </a:r>
            <a:r>
              <a:rPr dirty="0"/>
              <a:t>подготовка</a:t>
            </a:r>
            <a:r>
              <a:rPr dirty="0" spc="295"/>
              <a:t> </a:t>
            </a:r>
            <a:r>
              <a:rPr dirty="0"/>
              <a:t>которой</a:t>
            </a:r>
            <a:r>
              <a:rPr dirty="0" spc="275"/>
              <a:t> </a:t>
            </a:r>
            <a:r>
              <a:rPr dirty="0"/>
              <a:t>осуществляется</a:t>
            </a:r>
            <a:r>
              <a:rPr dirty="0" spc="305"/>
              <a:t> </a:t>
            </a:r>
            <a:r>
              <a:rPr dirty="0"/>
              <a:t>педагогическими</a:t>
            </a:r>
            <a:r>
              <a:rPr dirty="0" spc="300"/>
              <a:t> </a:t>
            </a:r>
            <a:r>
              <a:rPr dirty="0"/>
              <a:t>работниками</a:t>
            </a:r>
            <a:r>
              <a:rPr dirty="0" spc="280"/>
              <a:t> </a:t>
            </a:r>
            <a:r>
              <a:rPr dirty="0" spc="-25"/>
              <a:t>при </a:t>
            </a:r>
            <a:r>
              <a:rPr dirty="0"/>
              <a:t>реализации</a:t>
            </a:r>
            <a:r>
              <a:rPr dirty="0" spc="-60"/>
              <a:t> </a:t>
            </a:r>
            <a:r>
              <a:rPr dirty="0"/>
              <a:t>основных</a:t>
            </a:r>
            <a:r>
              <a:rPr dirty="0" spc="-55"/>
              <a:t> </a:t>
            </a:r>
            <a:r>
              <a:rPr dirty="0" spc="-10"/>
              <a:t>общеобразовательных</a:t>
            </a:r>
            <a:r>
              <a:rPr dirty="0" spc="-50"/>
              <a:t> </a:t>
            </a:r>
            <a:r>
              <a:rPr dirty="0" spc="-10"/>
              <a:t>программ"?</a:t>
            </a:r>
          </a:p>
          <a:p>
            <a:pPr algn="just" marL="2995295">
              <a:lnSpc>
                <a:spcPct val="100000"/>
              </a:lnSpc>
              <a:spcBef>
                <a:spcPts val="680"/>
              </a:spcBef>
            </a:pPr>
            <a:r>
              <a:rPr dirty="0" sz="2400" b="1">
                <a:latin typeface="Calibri"/>
                <a:cs typeface="Calibri"/>
              </a:rPr>
              <a:t>ГКОУ</a:t>
            </a:r>
            <a:r>
              <a:rPr dirty="0" sz="2400" spc="-12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Мантуровская</a:t>
            </a:r>
            <a:r>
              <a:rPr dirty="0" sz="2400" spc="-90" b="1">
                <a:latin typeface="Calibri"/>
                <a:cs typeface="Calibri"/>
              </a:rPr>
              <a:t> </a:t>
            </a:r>
            <a:r>
              <a:rPr dirty="0" sz="2400" spc="-30" b="1">
                <a:latin typeface="Calibri"/>
                <a:cs typeface="Calibri"/>
              </a:rPr>
              <a:t>школа-</a:t>
            </a:r>
            <a:r>
              <a:rPr dirty="0" sz="2400" spc="-10" b="1"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32180" y="3403600"/>
            <a:ext cx="5387340" cy="3327400"/>
            <a:chOff x="932180" y="3403600"/>
            <a:chExt cx="5387340" cy="33274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180" y="3403600"/>
              <a:ext cx="5387340" cy="3327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340" y="3540760"/>
              <a:ext cx="5108194" cy="27129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32180" y="3403600"/>
            <a:ext cx="5387340" cy="3327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429000" y="6393179"/>
            <a:ext cx="391160" cy="261620"/>
            <a:chOff x="3429000" y="6393179"/>
            <a:chExt cx="39116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429000" y="6393179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391160" y="261620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7739" y="6474459"/>
              <a:ext cx="95250" cy="9525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6370320" y="3309620"/>
            <a:ext cx="5610860" cy="3449320"/>
            <a:chOff x="6370320" y="3309620"/>
            <a:chExt cx="5610860" cy="3449320"/>
          </a:xfrm>
        </p:grpSpPr>
        <p:sp>
          <p:nvSpPr>
            <p:cNvPr id="13" name="object 13" descr=""/>
            <p:cNvSpPr/>
            <p:nvPr/>
          </p:nvSpPr>
          <p:spPr>
            <a:xfrm>
              <a:off x="6370320" y="3309620"/>
              <a:ext cx="5610860" cy="3449320"/>
            </a:xfrm>
            <a:custGeom>
              <a:avLst/>
              <a:gdLst/>
              <a:ahLst/>
              <a:cxnLst/>
              <a:rect l="l" t="t" r="r" b="b"/>
              <a:pathLst>
                <a:path w="5610859" h="3449320">
                  <a:moveTo>
                    <a:pt x="5610860" y="0"/>
                  </a:moveTo>
                  <a:lnTo>
                    <a:pt x="0" y="0"/>
                  </a:lnTo>
                  <a:lnTo>
                    <a:pt x="0" y="3449320"/>
                  </a:lnTo>
                  <a:lnTo>
                    <a:pt x="5610860" y="3449320"/>
                  </a:lnTo>
                  <a:lnTo>
                    <a:pt x="5610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0020" y="3449320"/>
              <a:ext cx="5331460" cy="26060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510020" y="6055360"/>
              <a:ext cx="5331460" cy="0"/>
            </a:xfrm>
            <a:custGeom>
              <a:avLst/>
              <a:gdLst/>
              <a:ahLst/>
              <a:cxnLst/>
              <a:rect l="l" t="t" r="r" b="b"/>
              <a:pathLst>
                <a:path w="5331459" h="0">
                  <a:moveTo>
                    <a:pt x="0" y="0"/>
                  </a:moveTo>
                  <a:lnTo>
                    <a:pt x="53314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7310119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974580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444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6365240" y="3304540"/>
            <a:ext cx="5621020" cy="3459479"/>
            <a:chOff x="6365240" y="3304540"/>
            <a:chExt cx="5621020" cy="3459479"/>
          </a:xfrm>
        </p:grpSpPr>
        <p:sp>
          <p:nvSpPr>
            <p:cNvPr id="19" name="object 19" descr=""/>
            <p:cNvSpPr/>
            <p:nvPr/>
          </p:nvSpPr>
          <p:spPr>
            <a:xfrm>
              <a:off x="9065260" y="651002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83820" y="83819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370320" y="3309620"/>
              <a:ext cx="5610860" cy="3449320"/>
            </a:xfrm>
            <a:custGeom>
              <a:avLst/>
              <a:gdLst/>
              <a:ahLst/>
              <a:cxnLst/>
              <a:rect l="l" t="t" r="r" b="b"/>
              <a:pathLst>
                <a:path w="5610859" h="3449320">
                  <a:moveTo>
                    <a:pt x="0" y="3449320"/>
                  </a:moveTo>
                  <a:lnTo>
                    <a:pt x="5610860" y="3449320"/>
                  </a:lnTo>
                  <a:lnTo>
                    <a:pt x="5610860" y="0"/>
                  </a:lnTo>
                  <a:lnTo>
                    <a:pt x="0" y="0"/>
                  </a:lnTo>
                  <a:lnTo>
                    <a:pt x="0" y="344932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7060183" y="6173152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102468" y="6173152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622421" y="6442709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174733" y="6470650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/>
              <a:t>4.</a:t>
            </a:r>
            <a:r>
              <a:rPr dirty="0" spc="260"/>
              <a:t>  </a:t>
            </a:r>
            <a:r>
              <a:rPr dirty="0"/>
              <a:t>Внесены</a:t>
            </a:r>
            <a:r>
              <a:rPr dirty="0" spc="275"/>
              <a:t>  </a:t>
            </a:r>
            <a:r>
              <a:rPr dirty="0"/>
              <a:t>ли</a:t>
            </a:r>
            <a:r>
              <a:rPr dirty="0" spc="265"/>
              <a:t>  </a:t>
            </a:r>
            <a:r>
              <a:rPr dirty="0"/>
              <a:t>изменения</a:t>
            </a:r>
            <a:r>
              <a:rPr dirty="0" spc="265"/>
              <a:t>  </a:t>
            </a:r>
            <a:r>
              <a:rPr dirty="0"/>
              <a:t>в</a:t>
            </a:r>
            <a:r>
              <a:rPr dirty="0" spc="270"/>
              <a:t>  </a:t>
            </a:r>
            <a:r>
              <a:rPr dirty="0"/>
              <a:t>Ваши</a:t>
            </a:r>
            <a:r>
              <a:rPr dirty="0" spc="260"/>
              <a:t>  </a:t>
            </a:r>
            <a:r>
              <a:rPr dirty="0"/>
              <a:t>должностные</a:t>
            </a:r>
            <a:r>
              <a:rPr dirty="0" spc="270"/>
              <a:t>  </a:t>
            </a:r>
            <a:r>
              <a:rPr dirty="0"/>
              <a:t>инструкции</a:t>
            </a:r>
            <a:r>
              <a:rPr dirty="0" spc="270"/>
              <a:t>  </a:t>
            </a:r>
            <a:r>
              <a:rPr dirty="0"/>
              <a:t>в</a:t>
            </a:r>
            <a:r>
              <a:rPr dirty="0" spc="265"/>
              <a:t>  </a:t>
            </a:r>
            <a:r>
              <a:rPr dirty="0"/>
              <a:t>соответствии</a:t>
            </a:r>
            <a:r>
              <a:rPr dirty="0" spc="265"/>
              <a:t>  </a:t>
            </a:r>
            <a:r>
              <a:rPr dirty="0"/>
              <a:t>с</a:t>
            </a:r>
            <a:r>
              <a:rPr dirty="0" spc="265"/>
              <a:t>  </a:t>
            </a:r>
            <a:r>
              <a:rPr dirty="0" spc="-10"/>
              <a:t>приказом </a:t>
            </a:r>
            <a:r>
              <a:rPr dirty="0"/>
              <a:t>Министерства</a:t>
            </a:r>
            <a:r>
              <a:rPr dirty="0" spc="160"/>
              <a:t>  </a:t>
            </a:r>
            <a:r>
              <a:rPr dirty="0"/>
              <a:t>просвещения</a:t>
            </a:r>
            <a:r>
              <a:rPr dirty="0" spc="155"/>
              <a:t>  </a:t>
            </a:r>
            <a:r>
              <a:rPr dirty="0"/>
              <a:t>Российской</a:t>
            </a:r>
            <a:r>
              <a:rPr dirty="0" spc="160"/>
              <a:t>  </a:t>
            </a:r>
            <a:r>
              <a:rPr dirty="0"/>
              <a:t>Федерации</a:t>
            </a:r>
            <a:r>
              <a:rPr dirty="0" spc="150"/>
              <a:t>  </a:t>
            </a:r>
            <a:r>
              <a:rPr dirty="0"/>
              <a:t>от</a:t>
            </a:r>
            <a:r>
              <a:rPr dirty="0" spc="150"/>
              <a:t>  </a:t>
            </a:r>
            <a:r>
              <a:rPr dirty="0"/>
              <a:t>21.07.2022</a:t>
            </a:r>
            <a:r>
              <a:rPr dirty="0" spc="160"/>
              <a:t>  </a:t>
            </a:r>
            <a:r>
              <a:rPr dirty="0"/>
              <a:t>№</a:t>
            </a:r>
            <a:r>
              <a:rPr dirty="0" spc="150"/>
              <a:t>  </a:t>
            </a:r>
            <a:r>
              <a:rPr dirty="0"/>
              <a:t>582</a:t>
            </a:r>
            <a:r>
              <a:rPr dirty="0" spc="155"/>
              <a:t>  </a:t>
            </a:r>
            <a:r>
              <a:rPr dirty="0"/>
              <a:t>"Об</a:t>
            </a:r>
            <a:r>
              <a:rPr dirty="0" spc="150"/>
              <a:t>  </a:t>
            </a:r>
            <a:r>
              <a:rPr dirty="0" spc="-10"/>
              <a:t>утверждении </a:t>
            </a:r>
            <a:r>
              <a:rPr dirty="0"/>
              <a:t>перечня</a:t>
            </a:r>
            <a:r>
              <a:rPr dirty="0" spc="300"/>
              <a:t> </a:t>
            </a:r>
            <a:r>
              <a:rPr dirty="0"/>
              <a:t>документации,</a:t>
            </a:r>
            <a:r>
              <a:rPr dirty="0" spc="310"/>
              <a:t> </a:t>
            </a:r>
            <a:r>
              <a:rPr dirty="0"/>
              <a:t>подготовка</a:t>
            </a:r>
            <a:r>
              <a:rPr dirty="0" spc="295"/>
              <a:t> </a:t>
            </a:r>
            <a:r>
              <a:rPr dirty="0"/>
              <a:t>которой</a:t>
            </a:r>
            <a:r>
              <a:rPr dirty="0" spc="275"/>
              <a:t> </a:t>
            </a:r>
            <a:r>
              <a:rPr dirty="0"/>
              <a:t>осуществляется</a:t>
            </a:r>
            <a:r>
              <a:rPr dirty="0" spc="305"/>
              <a:t> </a:t>
            </a:r>
            <a:r>
              <a:rPr dirty="0"/>
              <a:t>педагогическими</a:t>
            </a:r>
            <a:r>
              <a:rPr dirty="0" spc="300"/>
              <a:t> </a:t>
            </a:r>
            <a:r>
              <a:rPr dirty="0"/>
              <a:t>работниками</a:t>
            </a:r>
            <a:r>
              <a:rPr dirty="0" spc="280"/>
              <a:t> </a:t>
            </a:r>
            <a:r>
              <a:rPr dirty="0" spc="-25"/>
              <a:t>при </a:t>
            </a:r>
            <a:r>
              <a:rPr dirty="0"/>
              <a:t>реализации</a:t>
            </a:r>
            <a:r>
              <a:rPr dirty="0" spc="-60"/>
              <a:t> </a:t>
            </a:r>
            <a:r>
              <a:rPr dirty="0"/>
              <a:t>основных</a:t>
            </a:r>
            <a:r>
              <a:rPr dirty="0" spc="-55"/>
              <a:t> </a:t>
            </a:r>
            <a:r>
              <a:rPr dirty="0" spc="-10"/>
              <a:t>общеобразовательных</a:t>
            </a:r>
            <a:r>
              <a:rPr dirty="0" spc="-50"/>
              <a:t> </a:t>
            </a:r>
            <a:r>
              <a:rPr dirty="0" spc="-10"/>
              <a:t>программ"?</a:t>
            </a:r>
          </a:p>
          <a:p>
            <a:pPr algn="just" marL="409511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32180" y="3355340"/>
            <a:ext cx="5509260" cy="3444240"/>
            <a:chOff x="932180" y="3355340"/>
            <a:chExt cx="5509260" cy="34442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180" y="3355340"/>
              <a:ext cx="5509260" cy="34442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340" y="3492500"/>
              <a:ext cx="5232654" cy="28298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862195" y="4935473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87676" y="394677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261359" y="6464300"/>
            <a:ext cx="850900" cy="259079"/>
            <a:chOff x="3261359" y="6464300"/>
            <a:chExt cx="850900" cy="259079"/>
          </a:xfrm>
        </p:grpSpPr>
        <p:sp>
          <p:nvSpPr>
            <p:cNvPr id="11" name="object 11" descr=""/>
            <p:cNvSpPr/>
            <p:nvPr/>
          </p:nvSpPr>
          <p:spPr>
            <a:xfrm>
              <a:off x="3261359" y="6464300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850900" y="25907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5339" y="6545580"/>
              <a:ext cx="9271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6179" y="6545580"/>
              <a:ext cx="95250" cy="95250"/>
            </a:xfrm>
            <a:prstGeom prst="rect">
              <a:avLst/>
            </a:prstGeom>
          </p:spPr>
        </p:pic>
      </p:grpSp>
      <p:sp>
        <p:nvSpPr>
          <p:cNvPr id="14" name="object 14" descr=""/>
          <p:cNvSpPr txBox="1"/>
          <p:nvPr/>
        </p:nvSpPr>
        <p:spPr>
          <a:xfrm>
            <a:off x="3261359" y="6464300"/>
            <a:ext cx="850900" cy="259079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220345">
              <a:lnSpc>
                <a:spcPct val="100000"/>
              </a:lnSpc>
              <a:spcBef>
                <a:spcPts val="175"/>
              </a:spcBef>
              <a:tabLst>
                <a:tab pos="593090" algn="l"/>
              </a:tabLst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	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6370320" y="3355340"/>
            <a:ext cx="5384800" cy="3444240"/>
            <a:chOff x="6370320" y="3355340"/>
            <a:chExt cx="5384800" cy="3444240"/>
          </a:xfrm>
        </p:grpSpPr>
        <p:sp>
          <p:nvSpPr>
            <p:cNvPr id="16" name="object 16" descr=""/>
            <p:cNvSpPr/>
            <p:nvPr/>
          </p:nvSpPr>
          <p:spPr>
            <a:xfrm>
              <a:off x="6370320" y="3355340"/>
              <a:ext cx="5384800" cy="3444240"/>
            </a:xfrm>
            <a:custGeom>
              <a:avLst/>
              <a:gdLst/>
              <a:ahLst/>
              <a:cxnLst/>
              <a:rect l="l" t="t" r="r" b="b"/>
              <a:pathLst>
                <a:path w="5384800" h="3444240">
                  <a:moveTo>
                    <a:pt x="5384800" y="0"/>
                  </a:moveTo>
                  <a:lnTo>
                    <a:pt x="0" y="0"/>
                  </a:lnTo>
                  <a:lnTo>
                    <a:pt x="0" y="3444240"/>
                  </a:lnTo>
                  <a:lnTo>
                    <a:pt x="5384800" y="3444240"/>
                  </a:lnTo>
                  <a:lnTo>
                    <a:pt x="538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0020" y="3495040"/>
              <a:ext cx="5105400" cy="260350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6510020" y="6098540"/>
              <a:ext cx="5105400" cy="0"/>
            </a:xfrm>
            <a:custGeom>
              <a:avLst/>
              <a:gdLst/>
              <a:ahLst/>
              <a:cxnLst/>
              <a:rect l="l" t="t" r="r" b="b"/>
              <a:pathLst>
                <a:path w="5105400" h="0">
                  <a:moveTo>
                    <a:pt x="0" y="0"/>
                  </a:moveTo>
                  <a:lnTo>
                    <a:pt x="51054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277100" y="4536440"/>
            <a:ext cx="1021080" cy="15621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2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277100" y="3495040"/>
            <a:ext cx="1021080" cy="104140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829800" y="3495040"/>
            <a:ext cx="1021080" cy="26035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65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001891" y="6176645"/>
            <a:ext cx="15690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933685" y="6176645"/>
            <a:ext cx="814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8737600" y="6550659"/>
            <a:ext cx="454659" cy="83820"/>
            <a:chOff x="8737600" y="6550659"/>
            <a:chExt cx="454659" cy="83820"/>
          </a:xfrm>
        </p:grpSpPr>
        <p:sp>
          <p:nvSpPr>
            <p:cNvPr id="25" name="object 25" descr=""/>
            <p:cNvSpPr/>
            <p:nvPr/>
          </p:nvSpPr>
          <p:spPr>
            <a:xfrm>
              <a:off x="8737600" y="655065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108440" y="655065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8846439" y="6474142"/>
            <a:ext cx="614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5445" algn="l"/>
              </a:tabLst>
            </a:pPr>
            <a:r>
              <a:rPr dirty="0" sz="1200" spc="-25">
                <a:latin typeface="Calibri"/>
                <a:cs typeface="Calibri"/>
              </a:rPr>
              <a:t>да</a:t>
            </a:r>
            <a:r>
              <a:rPr dirty="0" sz="1200">
                <a:latin typeface="Calibri"/>
                <a:cs typeface="Calibri"/>
              </a:rPr>
              <a:t>	</a:t>
            </a: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/>
          <p:nvPr/>
        </p:nvSpPr>
        <p:spPr>
          <a:xfrm>
            <a:off x="6370320" y="3355340"/>
            <a:ext cx="5384800" cy="3444240"/>
          </a:xfrm>
          <a:custGeom>
            <a:avLst/>
            <a:gdLst/>
            <a:ahLst/>
            <a:cxnLst/>
            <a:rect l="l" t="t" r="r" b="b"/>
            <a:pathLst>
              <a:path w="5384800" h="3444240">
                <a:moveTo>
                  <a:pt x="0" y="3444240"/>
                </a:moveTo>
                <a:lnTo>
                  <a:pt x="5384800" y="3444240"/>
                </a:lnTo>
                <a:lnTo>
                  <a:pt x="5384800" y="0"/>
                </a:lnTo>
                <a:lnTo>
                  <a:pt x="0" y="0"/>
                </a:lnTo>
                <a:lnTo>
                  <a:pt x="0" y="3444240"/>
                </a:lnTo>
                <a:close/>
              </a:path>
            </a:pathLst>
          </a:custGeom>
          <a:ln w="1016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/>
              <a:t>4.</a:t>
            </a:r>
            <a:r>
              <a:rPr dirty="0" spc="260"/>
              <a:t>  </a:t>
            </a:r>
            <a:r>
              <a:rPr dirty="0"/>
              <a:t>Внесены</a:t>
            </a:r>
            <a:r>
              <a:rPr dirty="0" spc="275"/>
              <a:t>  </a:t>
            </a:r>
            <a:r>
              <a:rPr dirty="0"/>
              <a:t>ли</a:t>
            </a:r>
            <a:r>
              <a:rPr dirty="0" spc="265"/>
              <a:t>  </a:t>
            </a:r>
            <a:r>
              <a:rPr dirty="0"/>
              <a:t>изменения</a:t>
            </a:r>
            <a:r>
              <a:rPr dirty="0" spc="265"/>
              <a:t>  </a:t>
            </a:r>
            <a:r>
              <a:rPr dirty="0"/>
              <a:t>в</a:t>
            </a:r>
            <a:r>
              <a:rPr dirty="0" spc="270"/>
              <a:t>  </a:t>
            </a:r>
            <a:r>
              <a:rPr dirty="0"/>
              <a:t>Ваши</a:t>
            </a:r>
            <a:r>
              <a:rPr dirty="0" spc="260"/>
              <a:t>  </a:t>
            </a:r>
            <a:r>
              <a:rPr dirty="0"/>
              <a:t>должностные</a:t>
            </a:r>
            <a:r>
              <a:rPr dirty="0" spc="270"/>
              <a:t>  </a:t>
            </a:r>
            <a:r>
              <a:rPr dirty="0"/>
              <a:t>инструкции</a:t>
            </a:r>
            <a:r>
              <a:rPr dirty="0" spc="270"/>
              <a:t>  </a:t>
            </a:r>
            <a:r>
              <a:rPr dirty="0"/>
              <a:t>в</a:t>
            </a:r>
            <a:r>
              <a:rPr dirty="0" spc="265"/>
              <a:t>  </a:t>
            </a:r>
            <a:r>
              <a:rPr dirty="0"/>
              <a:t>соответствии</a:t>
            </a:r>
            <a:r>
              <a:rPr dirty="0" spc="265"/>
              <a:t>  </a:t>
            </a:r>
            <a:r>
              <a:rPr dirty="0"/>
              <a:t>с</a:t>
            </a:r>
            <a:r>
              <a:rPr dirty="0" spc="265"/>
              <a:t>  </a:t>
            </a:r>
            <a:r>
              <a:rPr dirty="0" spc="-10"/>
              <a:t>приказом </a:t>
            </a:r>
            <a:r>
              <a:rPr dirty="0"/>
              <a:t>Министерства</a:t>
            </a:r>
            <a:r>
              <a:rPr dirty="0" spc="160"/>
              <a:t>  </a:t>
            </a:r>
            <a:r>
              <a:rPr dirty="0"/>
              <a:t>просвещения</a:t>
            </a:r>
            <a:r>
              <a:rPr dirty="0" spc="155"/>
              <a:t>  </a:t>
            </a:r>
            <a:r>
              <a:rPr dirty="0"/>
              <a:t>Российской</a:t>
            </a:r>
            <a:r>
              <a:rPr dirty="0" spc="160"/>
              <a:t>  </a:t>
            </a:r>
            <a:r>
              <a:rPr dirty="0"/>
              <a:t>Федерации</a:t>
            </a:r>
            <a:r>
              <a:rPr dirty="0" spc="150"/>
              <a:t>  </a:t>
            </a:r>
            <a:r>
              <a:rPr dirty="0"/>
              <a:t>от</a:t>
            </a:r>
            <a:r>
              <a:rPr dirty="0" spc="150"/>
              <a:t>  </a:t>
            </a:r>
            <a:r>
              <a:rPr dirty="0"/>
              <a:t>21.07.2022</a:t>
            </a:r>
            <a:r>
              <a:rPr dirty="0" spc="160"/>
              <a:t>  </a:t>
            </a:r>
            <a:r>
              <a:rPr dirty="0"/>
              <a:t>№</a:t>
            </a:r>
            <a:r>
              <a:rPr dirty="0" spc="150"/>
              <a:t>  </a:t>
            </a:r>
            <a:r>
              <a:rPr dirty="0"/>
              <a:t>582</a:t>
            </a:r>
            <a:r>
              <a:rPr dirty="0" spc="155"/>
              <a:t>  </a:t>
            </a:r>
            <a:r>
              <a:rPr dirty="0"/>
              <a:t>"Об</a:t>
            </a:r>
            <a:r>
              <a:rPr dirty="0" spc="150"/>
              <a:t>  </a:t>
            </a:r>
            <a:r>
              <a:rPr dirty="0" spc="-10"/>
              <a:t>утверждении </a:t>
            </a:r>
            <a:r>
              <a:rPr dirty="0"/>
              <a:t>перечня</a:t>
            </a:r>
            <a:r>
              <a:rPr dirty="0" spc="300"/>
              <a:t> </a:t>
            </a:r>
            <a:r>
              <a:rPr dirty="0"/>
              <a:t>документации,</a:t>
            </a:r>
            <a:r>
              <a:rPr dirty="0" spc="310"/>
              <a:t> </a:t>
            </a:r>
            <a:r>
              <a:rPr dirty="0"/>
              <a:t>подготовка</a:t>
            </a:r>
            <a:r>
              <a:rPr dirty="0" spc="295"/>
              <a:t> </a:t>
            </a:r>
            <a:r>
              <a:rPr dirty="0"/>
              <a:t>которой</a:t>
            </a:r>
            <a:r>
              <a:rPr dirty="0" spc="275"/>
              <a:t> </a:t>
            </a:r>
            <a:r>
              <a:rPr dirty="0"/>
              <a:t>осуществляется</a:t>
            </a:r>
            <a:r>
              <a:rPr dirty="0" spc="305"/>
              <a:t> </a:t>
            </a:r>
            <a:r>
              <a:rPr dirty="0"/>
              <a:t>педагогическими</a:t>
            </a:r>
            <a:r>
              <a:rPr dirty="0" spc="300"/>
              <a:t> </a:t>
            </a:r>
            <a:r>
              <a:rPr dirty="0"/>
              <a:t>работниками</a:t>
            </a:r>
            <a:r>
              <a:rPr dirty="0" spc="280"/>
              <a:t> </a:t>
            </a:r>
            <a:r>
              <a:rPr dirty="0" spc="-25"/>
              <a:t>при </a:t>
            </a:r>
            <a:r>
              <a:rPr dirty="0"/>
              <a:t>реализации</a:t>
            </a:r>
            <a:r>
              <a:rPr dirty="0" spc="-60"/>
              <a:t> </a:t>
            </a:r>
            <a:r>
              <a:rPr dirty="0"/>
              <a:t>основных</a:t>
            </a:r>
            <a:r>
              <a:rPr dirty="0" spc="-55"/>
              <a:t> </a:t>
            </a:r>
            <a:r>
              <a:rPr dirty="0" spc="-10"/>
              <a:t>общеобразовательных</a:t>
            </a:r>
            <a:r>
              <a:rPr dirty="0" spc="-50"/>
              <a:t> </a:t>
            </a:r>
            <a:r>
              <a:rPr dirty="0" spc="-10"/>
              <a:t>программ"?</a:t>
            </a:r>
          </a:p>
          <a:p>
            <a:pPr algn="just" marL="4217035">
              <a:lnSpc>
                <a:spcPct val="100000"/>
              </a:lnSpc>
              <a:spcBef>
                <a:spcPts val="680"/>
              </a:spcBef>
            </a:pPr>
            <a:r>
              <a:rPr dirty="0" sz="2400" b="1">
                <a:latin typeface="Calibri"/>
                <a:cs typeface="Calibri"/>
              </a:rPr>
              <a:t>Кологривский</a:t>
            </a:r>
            <a:r>
              <a:rPr dirty="0" sz="2400" spc="-105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32180" y="3403600"/>
            <a:ext cx="5387340" cy="3327400"/>
            <a:chOff x="932180" y="3403600"/>
            <a:chExt cx="5387340" cy="33274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180" y="3403600"/>
              <a:ext cx="5387340" cy="33274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9340" y="3540760"/>
              <a:ext cx="5108194" cy="27129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32180" y="3403600"/>
            <a:ext cx="5387340" cy="3327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429000" y="6393179"/>
            <a:ext cx="391160" cy="261620"/>
            <a:chOff x="3429000" y="6393179"/>
            <a:chExt cx="39116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429000" y="6393179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20"/>
                  </a:lnTo>
                  <a:lnTo>
                    <a:pt x="391160" y="261620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7739" y="6474459"/>
              <a:ext cx="95250" cy="952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429000" y="6393179"/>
            <a:ext cx="391160" cy="26162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 marL="205740">
              <a:lnSpc>
                <a:spcPct val="100000"/>
              </a:lnSpc>
              <a:spcBef>
                <a:spcPts val="19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370320" y="3309620"/>
            <a:ext cx="5610860" cy="3449320"/>
            <a:chOff x="6370320" y="3309620"/>
            <a:chExt cx="5610860" cy="3449320"/>
          </a:xfrm>
        </p:grpSpPr>
        <p:sp>
          <p:nvSpPr>
            <p:cNvPr id="14" name="object 14" descr=""/>
            <p:cNvSpPr/>
            <p:nvPr/>
          </p:nvSpPr>
          <p:spPr>
            <a:xfrm>
              <a:off x="6370320" y="3309620"/>
              <a:ext cx="5610860" cy="3449320"/>
            </a:xfrm>
            <a:custGeom>
              <a:avLst/>
              <a:gdLst/>
              <a:ahLst/>
              <a:cxnLst/>
              <a:rect l="l" t="t" r="r" b="b"/>
              <a:pathLst>
                <a:path w="5610859" h="3449320">
                  <a:moveTo>
                    <a:pt x="5610860" y="0"/>
                  </a:moveTo>
                  <a:lnTo>
                    <a:pt x="0" y="0"/>
                  </a:lnTo>
                  <a:lnTo>
                    <a:pt x="0" y="3449320"/>
                  </a:lnTo>
                  <a:lnTo>
                    <a:pt x="5610860" y="3449320"/>
                  </a:lnTo>
                  <a:lnTo>
                    <a:pt x="5610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0020" y="3449320"/>
              <a:ext cx="5331460" cy="26060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510020" y="6055360"/>
              <a:ext cx="5331460" cy="0"/>
            </a:xfrm>
            <a:custGeom>
              <a:avLst/>
              <a:gdLst/>
              <a:ahLst/>
              <a:cxnLst/>
              <a:rect l="l" t="t" r="r" b="b"/>
              <a:pathLst>
                <a:path w="5331459" h="0">
                  <a:moveTo>
                    <a:pt x="0" y="0"/>
                  </a:moveTo>
                  <a:lnTo>
                    <a:pt x="53314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310119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974580" y="3449320"/>
            <a:ext cx="1066800" cy="26060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444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072883" y="6135052"/>
            <a:ext cx="15563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115168" y="6135052"/>
            <a:ext cx="8020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065259" y="65100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9187433" y="6432550"/>
            <a:ext cx="168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6370320" y="3309620"/>
            <a:ext cx="5610860" cy="3449320"/>
          </a:xfrm>
          <a:custGeom>
            <a:avLst/>
            <a:gdLst/>
            <a:ahLst/>
            <a:cxnLst/>
            <a:rect l="l" t="t" r="r" b="b"/>
            <a:pathLst>
              <a:path w="5610859" h="3449320">
                <a:moveTo>
                  <a:pt x="0" y="3449320"/>
                </a:moveTo>
                <a:lnTo>
                  <a:pt x="5610860" y="3449320"/>
                </a:lnTo>
                <a:lnTo>
                  <a:pt x="5610860" y="0"/>
                </a:lnTo>
                <a:lnTo>
                  <a:pt x="0" y="0"/>
                </a:lnTo>
                <a:lnTo>
                  <a:pt x="0" y="3449320"/>
                </a:lnTo>
                <a:close/>
              </a:path>
            </a:pathLst>
          </a:custGeom>
          <a:ln w="1016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7733" y="720153"/>
            <a:ext cx="677735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662940" marR="5080" indent="-650875">
              <a:lnSpc>
                <a:spcPts val="3460"/>
              </a:lnSpc>
              <a:spcBef>
                <a:spcPts val="535"/>
              </a:spcBef>
            </a:pPr>
            <a:r>
              <a:rPr dirty="0" sz="3200" spc="-10">
                <a:latin typeface="Calibri"/>
                <a:cs typeface="Calibri"/>
              </a:rPr>
              <a:t>Снижение</a:t>
            </a:r>
            <a:r>
              <a:rPr dirty="0" sz="3200" spc="-13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бюрократической</a:t>
            </a:r>
            <a:r>
              <a:rPr dirty="0" sz="3200" spc="-12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нагрузки </a:t>
            </a:r>
            <a:r>
              <a:rPr dirty="0" sz="3200">
                <a:latin typeface="Calibri"/>
                <a:cs typeface="Calibri"/>
              </a:rPr>
              <a:t>на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педагогических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работников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7919" y="2018665"/>
            <a:ext cx="9897745" cy="4050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3060" marR="5080" indent="-34036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Письмо</a:t>
            </a:r>
            <a:r>
              <a:rPr dirty="0" sz="2400" spc="4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Минпросвещения</a:t>
            </a:r>
            <a:r>
              <a:rPr dirty="0" sz="2400" spc="4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России</a:t>
            </a:r>
            <a:r>
              <a:rPr dirty="0" sz="2400" spc="4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N</a:t>
            </a:r>
            <a:r>
              <a:rPr dirty="0" sz="2400" spc="3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СК-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578/08,</a:t>
            </a:r>
            <a:r>
              <a:rPr dirty="0" sz="2400" spc="434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Рособрнадзора</a:t>
            </a:r>
            <a:r>
              <a:rPr dirty="0" sz="2400" spc="4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N</a:t>
            </a:r>
            <a:r>
              <a:rPr dirty="0" sz="2400" spc="434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01-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350/13-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01</a:t>
            </a:r>
            <a:r>
              <a:rPr dirty="0" sz="2400" spc="10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110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18.12.2020</a:t>
            </a:r>
            <a:r>
              <a:rPr dirty="0" sz="2400" spc="100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«О</a:t>
            </a:r>
            <a:r>
              <a:rPr dirty="0" sz="2400" spc="10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 spc="110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r>
              <a:rPr dirty="0" sz="2400" spc="114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нагрузки 	учителей»</a:t>
            </a:r>
            <a:endParaRPr sz="2400">
              <a:latin typeface="Calibri"/>
              <a:cs typeface="Calibri"/>
            </a:endParaRPr>
          </a:p>
          <a:p>
            <a:pPr algn="just" marL="353060" marR="5080" indent="-34036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Федеральный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закон</a:t>
            </a:r>
            <a:r>
              <a:rPr dirty="0" sz="2400" spc="-3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внесении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изменений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Федеральный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закон</a:t>
            </a:r>
            <a:r>
              <a:rPr dirty="0" sz="2400" spc="-3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«Об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образовании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-5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4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федерации»</a:t>
            </a:r>
            <a:r>
              <a:rPr dirty="0" sz="2400" spc="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-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8</a:t>
            </a:r>
            <a:r>
              <a:rPr dirty="0" sz="24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июля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2022</a:t>
            </a:r>
            <a:r>
              <a:rPr dirty="0" sz="24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298-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endParaRPr sz="2400">
              <a:latin typeface="Calibri"/>
              <a:cs typeface="Calibri"/>
            </a:endParaRPr>
          </a:p>
          <a:p>
            <a:pPr algn="just" marL="353060" marR="5080" indent="-34036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Приказ</a:t>
            </a:r>
            <a:r>
              <a:rPr dirty="0" sz="2400" spc="10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Минпросвещения</a:t>
            </a:r>
            <a:r>
              <a:rPr dirty="0" sz="2400" spc="1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России</a:t>
            </a:r>
            <a:r>
              <a:rPr dirty="0" sz="2400" spc="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№582</a:t>
            </a:r>
            <a:r>
              <a:rPr dirty="0" sz="2400" spc="114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 spc="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Об</a:t>
            </a:r>
            <a:r>
              <a:rPr dirty="0" sz="2400" spc="114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утверждении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 spc="545" b="1">
                <a:solidFill>
                  <a:srgbClr val="171717"/>
                </a:solidFill>
                <a:latin typeface="Calibri"/>
                <a:cs typeface="Calibri"/>
              </a:rPr>
              <a:t> 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400" spc="545" b="1">
                <a:solidFill>
                  <a:srgbClr val="171717"/>
                </a:solidFill>
                <a:latin typeface="Calibri"/>
                <a:cs typeface="Calibri"/>
              </a:rPr>
              <a:t> 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400" spc="540" b="1">
                <a:solidFill>
                  <a:srgbClr val="171717"/>
                </a:solidFill>
                <a:latin typeface="Calibri"/>
                <a:cs typeface="Calibri"/>
              </a:rPr>
              <a:t> 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 spc="535" b="1">
                <a:solidFill>
                  <a:srgbClr val="171717"/>
                </a:solidFill>
                <a:latin typeface="Calibri"/>
                <a:cs typeface="Calibri"/>
              </a:rPr>
              <a:t>  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осуществляется 	педагогическими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endParaRPr sz="2400">
              <a:latin typeface="Calibri"/>
              <a:cs typeface="Calibri"/>
            </a:endParaRPr>
          </a:p>
          <a:p>
            <a:pPr algn="just" marL="353060" marR="6350" indent="-34036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Совместное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письмо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Минпросвещения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России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Рособрнадзора</a:t>
            </a:r>
            <a:r>
              <a:rPr dirty="0" sz="2400" spc="165" b="1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от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22.12.2022</a:t>
            </a:r>
            <a:r>
              <a:rPr dirty="0" sz="2400" spc="5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 spc="5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СК-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773/03</a:t>
            </a:r>
            <a:r>
              <a:rPr dirty="0" sz="2400" spc="5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55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 spc="5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2400" spc="57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5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на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образовательные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организации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13359"/>
            <a:ext cx="218186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1864" y="1755140"/>
            <a:ext cx="10840085" cy="142811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-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5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3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3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3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3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3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3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3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3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3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3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20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3259" y="213359"/>
            <a:ext cx="2181859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192145" marR="5080" indent="-2449195">
              <a:lnSpc>
                <a:spcPct val="110500"/>
              </a:lnSpc>
              <a:spcBef>
                <a:spcPts val="95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11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5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23786" y="3194050"/>
          <a:ext cx="11953875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11/12%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81/88%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5/16%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27/84%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8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4/17%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19/83%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4/13%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26/87%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5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1/9%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10/91%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880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just" marL="5022215">
              <a:lnSpc>
                <a:spcPct val="100000"/>
              </a:lnSpc>
              <a:spcBef>
                <a:spcPts val="680"/>
              </a:spcBef>
            </a:pP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59180" y="3771900"/>
            <a:ext cx="4772660" cy="3086100"/>
            <a:chOff x="1059180" y="3771900"/>
            <a:chExt cx="4772660" cy="30861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80" y="3771900"/>
              <a:ext cx="4772660" cy="30861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340" y="3911600"/>
              <a:ext cx="4496054" cy="246913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059180" y="3771900"/>
            <a:ext cx="4772660" cy="308610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6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7131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12%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1200">
              <a:latin typeface="Calibri"/>
              <a:cs typeface="Calibri"/>
            </a:endParaRPr>
          </a:p>
          <a:p>
            <a:pPr algn="ctr" marR="107188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88%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20060" y="6520178"/>
            <a:ext cx="850900" cy="261620"/>
            <a:chOff x="302006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02006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150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8488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024879" y="3888740"/>
            <a:ext cx="5217160" cy="2273300"/>
            <a:chOff x="6024879" y="3888740"/>
            <a:chExt cx="5217160" cy="227330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29959" y="3888740"/>
              <a:ext cx="5206999" cy="22682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809740" y="5831840"/>
              <a:ext cx="3644900" cy="325120"/>
            </a:xfrm>
            <a:custGeom>
              <a:avLst/>
              <a:gdLst/>
              <a:ahLst/>
              <a:cxnLst/>
              <a:rect l="l" t="t" r="r" b="b"/>
              <a:pathLst>
                <a:path w="3644900" h="325120">
                  <a:moveTo>
                    <a:pt x="1041400" y="68580"/>
                  </a:moveTo>
                  <a:lnTo>
                    <a:pt x="0" y="68580"/>
                  </a:lnTo>
                  <a:lnTo>
                    <a:pt x="0" y="325120"/>
                  </a:lnTo>
                  <a:lnTo>
                    <a:pt x="1041400" y="325120"/>
                  </a:lnTo>
                  <a:lnTo>
                    <a:pt x="1041400" y="68580"/>
                  </a:lnTo>
                  <a:close/>
                </a:path>
                <a:path w="3644900" h="325120">
                  <a:moveTo>
                    <a:pt x="3644900" y="0"/>
                  </a:moveTo>
                  <a:lnTo>
                    <a:pt x="2603500" y="0"/>
                  </a:lnTo>
                  <a:lnTo>
                    <a:pt x="2603500" y="325120"/>
                  </a:lnTo>
                  <a:lnTo>
                    <a:pt x="3644900" y="325120"/>
                  </a:lnTo>
                  <a:lnTo>
                    <a:pt x="36449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809740" y="3888740"/>
              <a:ext cx="3644900" cy="2011680"/>
            </a:xfrm>
            <a:custGeom>
              <a:avLst/>
              <a:gdLst/>
              <a:ahLst/>
              <a:cxnLst/>
              <a:rect l="l" t="t" r="r" b="b"/>
              <a:pathLst>
                <a:path w="3644900" h="2011679">
                  <a:moveTo>
                    <a:pt x="1041400" y="0"/>
                  </a:moveTo>
                  <a:lnTo>
                    <a:pt x="0" y="0"/>
                  </a:lnTo>
                  <a:lnTo>
                    <a:pt x="0" y="2011680"/>
                  </a:lnTo>
                  <a:lnTo>
                    <a:pt x="1041400" y="2011680"/>
                  </a:lnTo>
                  <a:lnTo>
                    <a:pt x="1041400" y="0"/>
                  </a:lnTo>
                  <a:close/>
                </a:path>
                <a:path w="3644900" h="2011679">
                  <a:moveTo>
                    <a:pt x="3644900" y="0"/>
                  </a:moveTo>
                  <a:lnTo>
                    <a:pt x="2603500" y="0"/>
                  </a:lnTo>
                  <a:lnTo>
                    <a:pt x="2603500" y="1943100"/>
                  </a:lnTo>
                  <a:lnTo>
                    <a:pt x="3644900" y="1943100"/>
                  </a:lnTo>
                  <a:lnTo>
                    <a:pt x="36449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029959" y="6156960"/>
              <a:ext cx="5207000" cy="0"/>
            </a:xfrm>
            <a:custGeom>
              <a:avLst/>
              <a:gdLst/>
              <a:ahLst/>
              <a:cxnLst/>
              <a:rect l="l" t="t" r="r" b="b"/>
              <a:pathLst>
                <a:path w="5207000" h="0">
                  <a:moveTo>
                    <a:pt x="0" y="0"/>
                  </a:moveTo>
                  <a:lnTo>
                    <a:pt x="520699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200900" y="5917247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805034" y="5882957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200900" y="4782820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805034" y="4748529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86%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5885179" y="3743959"/>
            <a:ext cx="5496560" cy="3119120"/>
            <a:chOff x="5885179" y="3743959"/>
            <a:chExt cx="5496560" cy="3119120"/>
          </a:xfrm>
        </p:grpSpPr>
        <p:sp>
          <p:nvSpPr>
            <p:cNvPr id="23" name="object 23" descr=""/>
            <p:cNvSpPr/>
            <p:nvPr/>
          </p:nvSpPr>
          <p:spPr>
            <a:xfrm>
              <a:off x="830580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67917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890259" y="3749039"/>
              <a:ext cx="5486400" cy="3108960"/>
            </a:xfrm>
            <a:custGeom>
              <a:avLst/>
              <a:gdLst/>
              <a:ahLst/>
              <a:cxnLst/>
              <a:rect l="l" t="t" r="r" b="b"/>
              <a:pathLst>
                <a:path w="5486400" h="3108959">
                  <a:moveTo>
                    <a:pt x="0" y="3108960"/>
                  </a:moveTo>
                  <a:lnTo>
                    <a:pt x="5486399" y="3108960"/>
                  </a:lnTo>
                  <a:lnTo>
                    <a:pt x="5486399" y="0"/>
                  </a:lnTo>
                  <a:lnTo>
                    <a:pt x="0" y="0"/>
                  </a:lnTo>
                  <a:lnTo>
                    <a:pt x="0" y="310896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654685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529444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227704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600703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416543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78928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880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just" marL="448119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68680" y="3672839"/>
            <a:ext cx="5080000" cy="3185160"/>
            <a:chOff x="868680" y="3672839"/>
            <a:chExt cx="5080000" cy="31851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680" y="3672839"/>
              <a:ext cx="5080000" cy="31851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8380" y="3810000"/>
              <a:ext cx="4798314" cy="257073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68680" y="3672839"/>
            <a:ext cx="5080000" cy="318516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7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9671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1200">
              <a:latin typeface="Calibri"/>
              <a:cs typeface="Calibri"/>
            </a:endParaRPr>
          </a:p>
          <a:p>
            <a:pPr marL="1688464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84%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981960" y="6520178"/>
            <a:ext cx="850900" cy="261620"/>
            <a:chOff x="298196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298196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594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4932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116320" y="3820159"/>
            <a:ext cx="4856480" cy="2265680"/>
            <a:chOff x="6116320" y="3820159"/>
            <a:chExt cx="4856480" cy="226568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6320" y="3820159"/>
              <a:ext cx="4856480" cy="226060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845300" y="5590539"/>
              <a:ext cx="970280" cy="490220"/>
            </a:xfrm>
            <a:custGeom>
              <a:avLst/>
              <a:gdLst/>
              <a:ahLst/>
              <a:cxnLst/>
              <a:rect l="l" t="t" r="r" b="b"/>
              <a:pathLst>
                <a:path w="970279" h="490220">
                  <a:moveTo>
                    <a:pt x="970279" y="0"/>
                  </a:moveTo>
                  <a:lnTo>
                    <a:pt x="0" y="0"/>
                  </a:lnTo>
                  <a:lnTo>
                    <a:pt x="0" y="490220"/>
                  </a:lnTo>
                  <a:lnTo>
                    <a:pt x="970279" y="490220"/>
                  </a:lnTo>
                  <a:lnTo>
                    <a:pt x="970279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845300" y="3820159"/>
              <a:ext cx="3398520" cy="2261235"/>
            </a:xfrm>
            <a:custGeom>
              <a:avLst/>
              <a:gdLst/>
              <a:ahLst/>
              <a:cxnLst/>
              <a:rect l="l" t="t" r="r" b="b"/>
              <a:pathLst>
                <a:path w="3398520" h="2261235">
                  <a:moveTo>
                    <a:pt x="970280" y="0"/>
                  </a:moveTo>
                  <a:lnTo>
                    <a:pt x="0" y="0"/>
                  </a:lnTo>
                  <a:lnTo>
                    <a:pt x="0" y="1770380"/>
                  </a:lnTo>
                  <a:lnTo>
                    <a:pt x="970280" y="1770380"/>
                  </a:lnTo>
                  <a:lnTo>
                    <a:pt x="970280" y="0"/>
                  </a:lnTo>
                  <a:close/>
                </a:path>
                <a:path w="3398520" h="2261235">
                  <a:moveTo>
                    <a:pt x="3398520" y="0"/>
                  </a:moveTo>
                  <a:lnTo>
                    <a:pt x="2428240" y="0"/>
                  </a:lnTo>
                  <a:lnTo>
                    <a:pt x="2428240" y="2260600"/>
                  </a:lnTo>
                  <a:lnTo>
                    <a:pt x="3398520" y="2260612"/>
                  </a:lnTo>
                  <a:lnTo>
                    <a:pt x="33985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116320" y="6080759"/>
              <a:ext cx="4856480" cy="0"/>
            </a:xfrm>
            <a:custGeom>
              <a:avLst/>
              <a:gdLst/>
              <a:ahLst/>
              <a:cxnLst/>
              <a:rect l="l" t="t" r="r" b="b"/>
              <a:pathLst>
                <a:path w="4856480" h="0">
                  <a:moveTo>
                    <a:pt x="0" y="0"/>
                  </a:moveTo>
                  <a:lnTo>
                    <a:pt x="48564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5976620" y="3680459"/>
            <a:ext cx="5135880" cy="310388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5"/>
              </a:spcBef>
            </a:pPr>
            <a:endParaRPr sz="1200">
              <a:latin typeface="Times New Roman"/>
              <a:cs typeface="Times New Roman"/>
            </a:endParaRPr>
          </a:p>
          <a:p>
            <a:pPr marL="12223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  <a:p>
            <a:pPr marL="3613150">
              <a:lnSpc>
                <a:spcPct val="100000"/>
              </a:lnSpc>
              <a:spcBef>
                <a:spcPts val="495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1200">
              <a:latin typeface="Calibri"/>
              <a:cs typeface="Calibri"/>
            </a:endParaRPr>
          </a:p>
          <a:p>
            <a:pPr marL="12223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216900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590280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9352026" y="6008370"/>
            <a:ext cx="814705" cy="367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546850" y="6198234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328025" y="649573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700769" y="649573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190494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56336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78879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840"/>
              </a:lnSpc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09319" y="3606800"/>
            <a:ext cx="5021580" cy="3251200"/>
            <a:chOff x="909319" y="3606800"/>
            <a:chExt cx="5021580" cy="32512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319" y="3606800"/>
              <a:ext cx="5021580" cy="32512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019" y="3743972"/>
              <a:ext cx="4742433" cy="26367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818001" y="392049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479929" y="5519102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994660" y="3736340"/>
            <a:ext cx="7868920" cy="3045460"/>
            <a:chOff x="2994660" y="3736340"/>
            <a:chExt cx="7868920" cy="3045460"/>
          </a:xfrm>
        </p:grpSpPr>
        <p:sp>
          <p:nvSpPr>
            <p:cNvPr id="11" name="object 11" descr=""/>
            <p:cNvSpPr/>
            <p:nvPr/>
          </p:nvSpPr>
          <p:spPr>
            <a:xfrm>
              <a:off x="299466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8640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59480" y="6604000"/>
              <a:ext cx="95250" cy="952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8700" y="3736340"/>
              <a:ext cx="4749800" cy="24206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819900" y="6022340"/>
              <a:ext cx="949960" cy="134620"/>
            </a:xfrm>
            <a:custGeom>
              <a:avLst/>
              <a:gdLst/>
              <a:ahLst/>
              <a:cxnLst/>
              <a:rect l="l" t="t" r="r" b="b"/>
              <a:pathLst>
                <a:path w="949959" h="134620">
                  <a:moveTo>
                    <a:pt x="949959" y="0"/>
                  </a:moveTo>
                  <a:lnTo>
                    <a:pt x="0" y="0"/>
                  </a:lnTo>
                  <a:lnTo>
                    <a:pt x="0" y="134620"/>
                  </a:lnTo>
                  <a:lnTo>
                    <a:pt x="949959" y="134620"/>
                  </a:lnTo>
                  <a:lnTo>
                    <a:pt x="949959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819900" y="3736340"/>
              <a:ext cx="949960" cy="2286000"/>
            </a:xfrm>
            <a:custGeom>
              <a:avLst/>
              <a:gdLst/>
              <a:ahLst/>
              <a:cxnLst/>
              <a:rect l="l" t="t" r="r" b="b"/>
              <a:pathLst>
                <a:path w="949959" h="2286000">
                  <a:moveTo>
                    <a:pt x="949959" y="0"/>
                  </a:moveTo>
                  <a:lnTo>
                    <a:pt x="0" y="0"/>
                  </a:lnTo>
                  <a:lnTo>
                    <a:pt x="0" y="2286000"/>
                  </a:lnTo>
                  <a:lnTo>
                    <a:pt x="949959" y="2286000"/>
                  </a:lnTo>
                  <a:lnTo>
                    <a:pt x="949959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108700" y="6156960"/>
              <a:ext cx="4749800" cy="0"/>
            </a:xfrm>
            <a:custGeom>
              <a:avLst/>
              <a:gdLst/>
              <a:ahLst/>
              <a:cxnLst/>
              <a:rect l="l" t="t" r="r" b="b"/>
              <a:pathLst>
                <a:path w="4749800" h="0">
                  <a:moveTo>
                    <a:pt x="0" y="0"/>
                  </a:moveTo>
                  <a:lnTo>
                    <a:pt x="47498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194800" y="4704079"/>
            <a:ext cx="949960" cy="145288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31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164705" y="476821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194800" y="3736340"/>
            <a:ext cx="949960" cy="96774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31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963920" y="3591559"/>
            <a:ext cx="5039360" cy="3271520"/>
            <a:chOff x="5963920" y="3591559"/>
            <a:chExt cx="5039360" cy="3271520"/>
          </a:xfrm>
        </p:grpSpPr>
        <p:sp>
          <p:nvSpPr>
            <p:cNvPr id="22" name="object 22" descr=""/>
            <p:cNvSpPr/>
            <p:nvPr/>
          </p:nvSpPr>
          <p:spPr>
            <a:xfrm>
              <a:off x="815594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52932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969000" y="3596639"/>
              <a:ext cx="5029200" cy="3261360"/>
            </a:xfrm>
            <a:custGeom>
              <a:avLst/>
              <a:gdLst/>
              <a:ahLst/>
              <a:cxnLst/>
              <a:rect l="l" t="t" r="r" b="b"/>
              <a:pathLst>
                <a:path w="5029200" h="3261359">
                  <a:moveTo>
                    <a:pt x="0" y="3261360"/>
                  </a:moveTo>
                  <a:lnTo>
                    <a:pt x="5029200" y="3261360"/>
                  </a:lnTo>
                  <a:lnTo>
                    <a:pt x="5029200" y="0"/>
                  </a:lnTo>
                  <a:lnTo>
                    <a:pt x="0" y="0"/>
                  </a:lnTo>
                  <a:lnTo>
                    <a:pt x="0" y="326136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6510655" y="6015990"/>
            <a:ext cx="1569085" cy="4349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905">
              <a:lnSpc>
                <a:spcPts val="12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85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264650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20293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57568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266176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638793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880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just" marL="3173095">
              <a:lnSpc>
                <a:spcPct val="100000"/>
              </a:lnSpc>
              <a:spcBef>
                <a:spcPts val="68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09319" y="3629659"/>
            <a:ext cx="5260340" cy="3228340"/>
            <a:chOff x="909319" y="3629659"/>
            <a:chExt cx="5260340" cy="32283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319" y="3629659"/>
              <a:ext cx="5260339" cy="32283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019" y="3769359"/>
              <a:ext cx="4981194" cy="26113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09319" y="3629659"/>
            <a:ext cx="5260340" cy="3228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09620" y="3622039"/>
            <a:ext cx="7843520" cy="3235960"/>
            <a:chOff x="3309620" y="3622039"/>
            <a:chExt cx="7843520" cy="3235960"/>
          </a:xfrm>
        </p:grpSpPr>
        <p:sp>
          <p:nvSpPr>
            <p:cNvPr id="10" name="object 10" descr=""/>
            <p:cNvSpPr/>
            <p:nvPr/>
          </p:nvSpPr>
          <p:spPr>
            <a:xfrm>
              <a:off x="3309620" y="6520178"/>
              <a:ext cx="459740" cy="261620"/>
            </a:xfrm>
            <a:custGeom>
              <a:avLst/>
              <a:gdLst/>
              <a:ahLst/>
              <a:cxnLst/>
              <a:rect l="l" t="t" r="r" b="b"/>
              <a:pathLst>
                <a:path w="459739" h="261620">
                  <a:moveTo>
                    <a:pt x="459739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459739" y="261619"/>
                  </a:lnTo>
                  <a:lnTo>
                    <a:pt x="45973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3440" y="6604000"/>
              <a:ext cx="95250" cy="952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141720" y="3622039"/>
              <a:ext cx="5011420" cy="3235960"/>
            </a:xfrm>
            <a:custGeom>
              <a:avLst/>
              <a:gdLst/>
              <a:ahLst/>
              <a:cxnLst/>
              <a:rect l="l" t="t" r="r" b="b"/>
              <a:pathLst>
                <a:path w="5011420" h="3235959">
                  <a:moveTo>
                    <a:pt x="5011420" y="0"/>
                  </a:moveTo>
                  <a:lnTo>
                    <a:pt x="0" y="0"/>
                  </a:lnTo>
                  <a:lnTo>
                    <a:pt x="0" y="3235960"/>
                  </a:lnTo>
                  <a:lnTo>
                    <a:pt x="5011420" y="3235960"/>
                  </a:lnTo>
                  <a:lnTo>
                    <a:pt x="5011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1420" y="4091940"/>
              <a:ext cx="4732020" cy="206502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990080" y="4091940"/>
              <a:ext cx="3314700" cy="2065655"/>
            </a:xfrm>
            <a:custGeom>
              <a:avLst/>
              <a:gdLst/>
              <a:ahLst/>
              <a:cxnLst/>
              <a:rect l="l" t="t" r="r" b="b"/>
              <a:pathLst>
                <a:path w="3314700" h="2065654">
                  <a:moveTo>
                    <a:pt x="947420" y="0"/>
                  </a:moveTo>
                  <a:lnTo>
                    <a:pt x="0" y="0"/>
                  </a:lnTo>
                  <a:lnTo>
                    <a:pt x="0" y="2065020"/>
                  </a:lnTo>
                  <a:lnTo>
                    <a:pt x="947420" y="2065032"/>
                  </a:lnTo>
                  <a:lnTo>
                    <a:pt x="947420" y="0"/>
                  </a:lnTo>
                  <a:close/>
                </a:path>
                <a:path w="3314700" h="2065654">
                  <a:moveTo>
                    <a:pt x="3314700" y="0"/>
                  </a:moveTo>
                  <a:lnTo>
                    <a:pt x="2367280" y="0"/>
                  </a:lnTo>
                  <a:lnTo>
                    <a:pt x="2367280" y="2065020"/>
                  </a:lnTo>
                  <a:lnTo>
                    <a:pt x="3314700" y="2065032"/>
                  </a:lnTo>
                  <a:lnTo>
                    <a:pt x="33147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281420" y="6156960"/>
              <a:ext cx="4732020" cy="0"/>
            </a:xfrm>
            <a:custGeom>
              <a:avLst/>
              <a:gdLst/>
              <a:ahLst/>
              <a:cxnLst/>
              <a:rect l="l" t="t" r="r" b="b"/>
              <a:pathLst>
                <a:path w="4732020" h="0">
                  <a:moveTo>
                    <a:pt x="0" y="0"/>
                  </a:moveTo>
                  <a:lnTo>
                    <a:pt x="47320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141720" y="3622039"/>
            <a:ext cx="5011420" cy="32359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675"/>
              </a:spcBef>
            </a:pPr>
            <a:r>
              <a:rPr dirty="0" sz="1450" spc="-25" b="1">
                <a:latin typeface="Cambria"/>
                <a:cs typeface="Cambria"/>
              </a:rPr>
              <a:t>нет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85064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6681216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9424416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50900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617331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880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just" marL="427291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67739" y="3705859"/>
            <a:ext cx="5113020" cy="3152140"/>
            <a:chOff x="967739" y="3705859"/>
            <a:chExt cx="5113020" cy="31521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739" y="3705859"/>
              <a:ext cx="5113020" cy="31521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439" y="3843019"/>
              <a:ext cx="4831334" cy="25377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67739" y="3705859"/>
            <a:ext cx="5113020" cy="3152140"/>
          </a:xfrm>
          <a:prstGeom prst="rect">
            <a:avLst/>
          </a:prstGeom>
        </p:spPr>
        <p:txBody>
          <a:bodyPr wrap="square" lIns="0" tIns="1003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9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81470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95"/>
              </a:spcBef>
            </a:pPr>
            <a:endParaRPr sz="1200">
              <a:latin typeface="Calibri"/>
              <a:cs typeface="Calibri"/>
            </a:endParaRPr>
          </a:p>
          <a:p>
            <a:pPr algn="ctr" marR="122174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98800" y="6520178"/>
            <a:ext cx="850900" cy="261620"/>
            <a:chOff x="309880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0988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0239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63619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230620" y="3835400"/>
            <a:ext cx="4792980" cy="2250440"/>
            <a:chOff x="6230620" y="3835400"/>
            <a:chExt cx="4792980" cy="225044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0620" y="3835400"/>
              <a:ext cx="4792980" cy="224536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949440" y="5722620"/>
              <a:ext cx="960119" cy="358140"/>
            </a:xfrm>
            <a:custGeom>
              <a:avLst/>
              <a:gdLst/>
              <a:ahLst/>
              <a:cxnLst/>
              <a:rect l="l" t="t" r="r" b="b"/>
              <a:pathLst>
                <a:path w="960120" h="358139">
                  <a:moveTo>
                    <a:pt x="960120" y="0"/>
                  </a:moveTo>
                  <a:lnTo>
                    <a:pt x="0" y="0"/>
                  </a:lnTo>
                  <a:lnTo>
                    <a:pt x="0" y="358139"/>
                  </a:lnTo>
                  <a:lnTo>
                    <a:pt x="960120" y="358139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949440" y="3835399"/>
              <a:ext cx="3355340" cy="2245995"/>
            </a:xfrm>
            <a:custGeom>
              <a:avLst/>
              <a:gdLst/>
              <a:ahLst/>
              <a:cxnLst/>
              <a:rect l="l" t="t" r="r" b="b"/>
              <a:pathLst>
                <a:path w="3355340" h="2245995">
                  <a:moveTo>
                    <a:pt x="960120" y="0"/>
                  </a:moveTo>
                  <a:lnTo>
                    <a:pt x="0" y="0"/>
                  </a:lnTo>
                  <a:lnTo>
                    <a:pt x="0" y="1887220"/>
                  </a:lnTo>
                  <a:lnTo>
                    <a:pt x="960120" y="1887220"/>
                  </a:lnTo>
                  <a:lnTo>
                    <a:pt x="960120" y="0"/>
                  </a:lnTo>
                  <a:close/>
                </a:path>
                <a:path w="3355340" h="2245995">
                  <a:moveTo>
                    <a:pt x="3355340" y="0"/>
                  </a:moveTo>
                  <a:lnTo>
                    <a:pt x="2395220" y="0"/>
                  </a:lnTo>
                  <a:lnTo>
                    <a:pt x="2395220" y="2245360"/>
                  </a:lnTo>
                  <a:lnTo>
                    <a:pt x="3355340" y="2245372"/>
                  </a:lnTo>
                  <a:lnTo>
                    <a:pt x="33553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230620" y="6080760"/>
              <a:ext cx="4792980" cy="0"/>
            </a:xfrm>
            <a:custGeom>
              <a:avLst/>
              <a:gdLst/>
              <a:ahLst/>
              <a:cxnLst/>
              <a:rect l="l" t="t" r="r" b="b"/>
              <a:pathLst>
                <a:path w="4792980" h="0">
                  <a:moveTo>
                    <a:pt x="0" y="0"/>
                  </a:moveTo>
                  <a:lnTo>
                    <a:pt x="47929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090920" y="3695700"/>
            <a:ext cx="5072380" cy="30886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5"/>
              </a:spcBef>
            </a:pPr>
            <a:endParaRPr sz="1200">
              <a:latin typeface="Times New Roman"/>
              <a:cs typeface="Times New Roman"/>
            </a:endParaRPr>
          </a:p>
          <a:p>
            <a:pPr marL="1205865">
              <a:lnSpc>
                <a:spcPts val="1425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84%</a:t>
            </a:r>
            <a:endParaRPr sz="1200">
              <a:latin typeface="Calibri"/>
              <a:cs typeface="Calibri"/>
            </a:endParaRPr>
          </a:p>
          <a:p>
            <a:pPr marL="3564254">
              <a:lnSpc>
                <a:spcPts val="1425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200">
              <a:latin typeface="Calibri"/>
              <a:cs typeface="Calibri"/>
            </a:endParaRPr>
          </a:p>
          <a:p>
            <a:pPr marL="1205865">
              <a:lnSpc>
                <a:spcPts val="143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16%</a:t>
            </a:r>
            <a:endParaRPr sz="1200">
              <a:latin typeface="Calibri"/>
              <a:cs typeface="Calibri"/>
            </a:endParaRPr>
          </a:p>
          <a:p>
            <a:pPr marL="3640454">
              <a:lnSpc>
                <a:spcPts val="143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300719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8674100" y="6535419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6644258" y="6198234"/>
            <a:ext cx="156972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9418955" y="6198234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8410193" y="649573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783319" y="649573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1905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67880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38517" y="1790700"/>
            <a:ext cx="11195685" cy="188023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40"/>
              </a:spcBef>
            </a:pP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000" spc="1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000" spc="1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000" spc="1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000" spc="1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000" spc="1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171717"/>
                </a:solidFill>
                <a:latin typeface="Calibri"/>
                <a:cs typeface="Calibri"/>
              </a:rPr>
              <a:t>в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000" spc="23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000" spc="2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000" spc="229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000" spc="2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000" spc="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000" spc="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000" spc="7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которой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000" spc="1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000" spc="11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000" spc="11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0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программ"?</a:t>
            </a:r>
            <a:endParaRPr sz="2000">
              <a:latin typeface="Calibri"/>
              <a:cs typeface="Calibri"/>
            </a:endParaRPr>
          </a:p>
          <a:p>
            <a:pPr algn="just" marL="4397375">
              <a:lnSpc>
                <a:spcPct val="100000"/>
              </a:lnSpc>
              <a:spcBef>
                <a:spcPts val="68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6460" y="3647439"/>
            <a:ext cx="5143500" cy="3210560"/>
            <a:chOff x="886460" y="3647439"/>
            <a:chExt cx="5143500" cy="32105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460" y="3647439"/>
              <a:ext cx="5143500" cy="32105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620" y="3784612"/>
              <a:ext cx="4866894" cy="259613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86460" y="3647439"/>
            <a:ext cx="5143500" cy="321056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8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5835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80"/>
              </a:spcBef>
            </a:pPr>
            <a:endParaRPr sz="1200">
              <a:latin typeface="Calibri"/>
              <a:cs typeface="Calibri"/>
            </a:endParaRPr>
          </a:p>
          <a:p>
            <a:pPr algn="ctr" marR="88900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32760" y="3622039"/>
            <a:ext cx="8237220" cy="3235960"/>
            <a:chOff x="3032760" y="3622039"/>
            <a:chExt cx="8237220" cy="3235960"/>
          </a:xfrm>
        </p:grpSpPr>
        <p:sp>
          <p:nvSpPr>
            <p:cNvPr id="10" name="object 10" descr=""/>
            <p:cNvSpPr/>
            <p:nvPr/>
          </p:nvSpPr>
          <p:spPr>
            <a:xfrm>
              <a:off x="303276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420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7580" y="6604000"/>
              <a:ext cx="95250" cy="9525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042660" y="3622039"/>
              <a:ext cx="5227320" cy="3235960"/>
            </a:xfrm>
            <a:custGeom>
              <a:avLst/>
              <a:gdLst/>
              <a:ahLst/>
              <a:cxnLst/>
              <a:rect l="l" t="t" r="r" b="b"/>
              <a:pathLst>
                <a:path w="5227320" h="3235959">
                  <a:moveTo>
                    <a:pt x="5227320" y="0"/>
                  </a:moveTo>
                  <a:lnTo>
                    <a:pt x="0" y="0"/>
                  </a:lnTo>
                  <a:lnTo>
                    <a:pt x="0" y="3235960"/>
                  </a:lnTo>
                  <a:lnTo>
                    <a:pt x="5227320" y="3235960"/>
                  </a:lnTo>
                  <a:lnTo>
                    <a:pt x="5227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82360" y="3761740"/>
              <a:ext cx="4947920" cy="23952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9398000" y="4958080"/>
              <a:ext cx="990600" cy="1198880"/>
            </a:xfrm>
            <a:custGeom>
              <a:avLst/>
              <a:gdLst/>
              <a:ahLst/>
              <a:cxnLst/>
              <a:rect l="l" t="t" r="r" b="b"/>
              <a:pathLst>
                <a:path w="990600" h="1198879">
                  <a:moveTo>
                    <a:pt x="990600" y="0"/>
                  </a:moveTo>
                  <a:lnTo>
                    <a:pt x="0" y="0"/>
                  </a:lnTo>
                  <a:lnTo>
                    <a:pt x="0" y="1198880"/>
                  </a:lnTo>
                  <a:lnTo>
                    <a:pt x="990600" y="1198880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924040" y="3761740"/>
              <a:ext cx="3464560" cy="2395855"/>
            </a:xfrm>
            <a:custGeom>
              <a:avLst/>
              <a:gdLst/>
              <a:ahLst/>
              <a:cxnLst/>
              <a:rect l="l" t="t" r="r" b="b"/>
              <a:pathLst>
                <a:path w="3464559" h="2395854">
                  <a:moveTo>
                    <a:pt x="990600" y="0"/>
                  </a:moveTo>
                  <a:lnTo>
                    <a:pt x="0" y="0"/>
                  </a:lnTo>
                  <a:lnTo>
                    <a:pt x="0" y="2395220"/>
                  </a:lnTo>
                  <a:lnTo>
                    <a:pt x="990600" y="2395232"/>
                  </a:lnTo>
                  <a:lnTo>
                    <a:pt x="990600" y="0"/>
                  </a:lnTo>
                  <a:close/>
                </a:path>
                <a:path w="3464559" h="2395854">
                  <a:moveTo>
                    <a:pt x="3464560" y="0"/>
                  </a:moveTo>
                  <a:lnTo>
                    <a:pt x="2473960" y="0"/>
                  </a:lnTo>
                  <a:lnTo>
                    <a:pt x="2473960" y="1196340"/>
                  </a:lnTo>
                  <a:lnTo>
                    <a:pt x="3464560" y="1196340"/>
                  </a:lnTo>
                  <a:lnTo>
                    <a:pt x="346456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182360" y="6156960"/>
              <a:ext cx="4947920" cy="0"/>
            </a:xfrm>
            <a:custGeom>
              <a:avLst/>
              <a:gdLst/>
              <a:ahLst/>
              <a:cxnLst/>
              <a:rect l="l" t="t" r="r" b="b"/>
              <a:pathLst>
                <a:path w="4947920" h="0">
                  <a:moveTo>
                    <a:pt x="0" y="0"/>
                  </a:moveTo>
                  <a:lnTo>
                    <a:pt x="49479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042659" y="3622039"/>
            <a:ext cx="5227320" cy="32359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Times New Roman"/>
              <a:cs typeface="Times New Roman"/>
            </a:endParaRPr>
          </a:p>
          <a:p>
            <a:pPr marL="37204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200">
              <a:latin typeface="Calibri"/>
              <a:cs typeface="Calibri"/>
            </a:endParaRPr>
          </a:p>
          <a:p>
            <a:pPr algn="ctr" marR="2463800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200">
              <a:latin typeface="Calibri"/>
              <a:cs typeface="Calibri"/>
            </a:endParaRPr>
          </a:p>
          <a:p>
            <a:pPr marL="37204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200">
              <a:latin typeface="Calibri"/>
              <a:cs typeface="Calibri"/>
            </a:endParaRPr>
          </a:p>
          <a:p>
            <a:pPr algn="ctr" marR="246380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8328659" y="6609080"/>
            <a:ext cx="457200" cy="83820"/>
            <a:chOff x="8328659" y="6609080"/>
            <a:chExt cx="457200" cy="83820"/>
          </a:xfrm>
        </p:grpSpPr>
        <p:sp>
          <p:nvSpPr>
            <p:cNvPr id="20" name="object 20" descr=""/>
            <p:cNvSpPr/>
            <p:nvPr/>
          </p:nvSpPr>
          <p:spPr>
            <a:xfrm>
              <a:off x="832865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70203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663575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948588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240151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612896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43915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81189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983104"/>
            <a:ext cx="10659745" cy="2037714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8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 spc="24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25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400" spc="2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4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 spc="25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 spc="4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 spc="48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400" spc="4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400" spc="4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4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 spc="4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 spc="4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 spc="4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400" spc="4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400" spc="4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 spc="4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 педагогическими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 spc="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Укажите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839" y="4168140"/>
            <a:ext cx="12075160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983104"/>
            <a:ext cx="10659745" cy="2037714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just" marL="12700" marR="5080">
              <a:lnSpc>
                <a:spcPct val="90000"/>
              </a:lnSpc>
              <a:spcBef>
                <a:spcPts val="38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подготовку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 spc="24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 spc="27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25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r>
              <a:rPr dirty="0" sz="2400" spc="25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системах),</a:t>
            </a:r>
            <a:r>
              <a:rPr dirty="0" sz="24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 spc="26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 spc="254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26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 spc="4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 spc="484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r>
              <a:rPr dirty="0" sz="2400" spc="4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Федерации</a:t>
            </a:r>
            <a:r>
              <a:rPr dirty="0" sz="2400" spc="4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 spc="4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 spc="4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 spc="4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 spc="4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r>
              <a:rPr dirty="0" sz="2400" spc="42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2400" spc="40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 spc="42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 педагогическими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 spc="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Укажите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3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839" y="4168140"/>
            <a:ext cx="12075160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54722" y="1900554"/>
            <a:ext cx="11030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4855" algn="l"/>
                <a:tab pos="4981575" algn="l"/>
                <a:tab pos="7336790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ли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подготовку</a:t>
            </a:r>
            <a:r>
              <a:rPr dirty="0" sz="2400" spc="229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документов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54722" y="2265997"/>
            <a:ext cx="5529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2860" algn="l"/>
                <a:tab pos="2769235" algn="l"/>
                <a:tab pos="31724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317230" y="2265997"/>
            <a:ext cx="36677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740" algn="l"/>
                <a:tab pos="2199640" algn="l"/>
                <a:tab pos="26060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286750" y="2632328"/>
            <a:ext cx="23780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884" algn="l"/>
                <a:tab pos="205232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827384" y="2632328"/>
            <a:ext cx="1160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2305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54722" y="2632328"/>
            <a:ext cx="550100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47239" algn="l"/>
                <a:tab pos="3996054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Российской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088514" algn="l"/>
                <a:tab pos="350329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617716" y="2265997"/>
            <a:ext cx="1599565" cy="112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016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системах), Федерации подготовка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533130" y="2997898"/>
            <a:ext cx="345440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54722" y="3364229"/>
            <a:ext cx="1102868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421255" algn="l"/>
                <a:tab pos="4298315" algn="l"/>
                <a:tab pos="4933315" algn="l"/>
                <a:tab pos="6635750" algn="l"/>
                <a:tab pos="804862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Укажите</a:t>
            </a:r>
            <a:r>
              <a:rPr dirty="0" sz="2400" spc="-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-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4234179"/>
            <a:ext cx="11968480" cy="1577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48920"/>
            <a:ext cx="2181860" cy="4572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209357" y="2575178"/>
            <a:ext cx="10509885" cy="205549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ctr" marL="12700" marR="5080">
              <a:lnSpc>
                <a:spcPts val="3900"/>
              </a:lnSpc>
              <a:spcBef>
                <a:spcPts val="580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Какие</a:t>
            </a:r>
            <a:r>
              <a:rPr dirty="0" sz="36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документы</a:t>
            </a:r>
            <a:r>
              <a:rPr dirty="0" sz="36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входят</a:t>
            </a:r>
            <a:r>
              <a:rPr dirty="0" sz="3600" spc="-10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36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Перечень</a:t>
            </a:r>
            <a:r>
              <a:rPr dirty="0" sz="3600" spc="-7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документации, </a:t>
            </a:r>
            <a:r>
              <a:rPr dirty="0" sz="3600" spc="-20" b="1">
                <a:solidFill>
                  <a:srgbClr val="171717"/>
                </a:solidFill>
                <a:latin typeface="Calibri"/>
                <a:cs typeface="Calibri"/>
              </a:rPr>
              <a:t>подготовка</a:t>
            </a:r>
            <a:r>
              <a:rPr dirty="0" sz="3600" spc="-1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3600" spc="-1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3600">
              <a:latin typeface="Calibri"/>
              <a:cs typeface="Calibri"/>
            </a:endParaRPr>
          </a:p>
          <a:p>
            <a:pPr algn="ctr" marL="459740" marR="452120">
              <a:lnSpc>
                <a:spcPts val="3879"/>
              </a:lnSpc>
            </a:pP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3600" spc="-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3600" spc="-13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36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реализации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3600" spc="-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общеобразовательных</a:t>
            </a:r>
            <a:r>
              <a:rPr dirty="0" sz="3600" spc="-1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программ?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54722" y="1864995"/>
            <a:ext cx="11030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4855" algn="l"/>
                <a:tab pos="4981575" algn="l"/>
                <a:tab pos="7336790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ли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подготовку</a:t>
            </a:r>
            <a:r>
              <a:rPr dirty="0" sz="2400" spc="229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документов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54722" y="2194877"/>
            <a:ext cx="5529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2860" algn="l"/>
                <a:tab pos="2769235" algn="l"/>
                <a:tab pos="31724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317230" y="2194877"/>
            <a:ext cx="36677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740" algn="l"/>
                <a:tab pos="2199640" algn="l"/>
                <a:tab pos="26060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286750" y="2523109"/>
            <a:ext cx="37014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884" algn="l"/>
                <a:tab pos="2052320" algn="l"/>
                <a:tab pos="2552700" algn="l"/>
                <a:tab pos="32029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4722" y="2523109"/>
            <a:ext cx="5501005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2047239" algn="l"/>
                <a:tab pos="2088514" algn="l"/>
                <a:tab pos="3503295" algn="l"/>
                <a:tab pos="3996054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617716" y="2194877"/>
            <a:ext cx="1599565" cy="104965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just" marL="12700" marR="5080" indent="101600">
              <a:lnSpc>
                <a:spcPct val="90000"/>
              </a:lnSpc>
              <a:spcBef>
                <a:spcPts val="39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системах), Федерации подготовка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33130" y="2853309"/>
            <a:ext cx="3454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4722" y="3181350"/>
            <a:ext cx="11028680" cy="105219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 marR="5080">
              <a:lnSpc>
                <a:spcPts val="2600"/>
              </a:lnSpc>
              <a:spcBef>
                <a:spcPts val="420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400" spc="5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 spc="5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 spc="5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 spc="5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 spc="5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Укажите</a:t>
            </a:r>
            <a:r>
              <a:rPr dirty="0" sz="24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4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Мантуровская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4234179"/>
            <a:ext cx="11968480" cy="15773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54722" y="1864995"/>
            <a:ext cx="11030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4855" algn="l"/>
                <a:tab pos="4981575" algn="l"/>
                <a:tab pos="7336790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ли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подготовку</a:t>
            </a:r>
            <a:r>
              <a:rPr dirty="0" sz="2400" spc="229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документов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54722" y="2194877"/>
            <a:ext cx="5529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2860" algn="l"/>
                <a:tab pos="2769235" algn="l"/>
                <a:tab pos="31724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317230" y="2194877"/>
            <a:ext cx="36677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740" algn="l"/>
                <a:tab pos="2199640" algn="l"/>
                <a:tab pos="26060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286750" y="2523109"/>
            <a:ext cx="37014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884" algn="l"/>
                <a:tab pos="2052320" algn="l"/>
                <a:tab pos="2552700" algn="l"/>
                <a:tab pos="32029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4722" y="2523109"/>
            <a:ext cx="5501005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2047239" algn="l"/>
                <a:tab pos="2088514" algn="l"/>
                <a:tab pos="3503295" algn="l"/>
                <a:tab pos="3996054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617716" y="2194877"/>
            <a:ext cx="1599565" cy="104965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just" marL="12700" marR="5080" indent="101600">
              <a:lnSpc>
                <a:spcPct val="90000"/>
              </a:lnSpc>
              <a:spcBef>
                <a:spcPts val="39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системах), Федерации подготовка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33130" y="2853309"/>
            <a:ext cx="3454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4722" y="3181350"/>
            <a:ext cx="11028680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2421255" algn="l"/>
                <a:tab pos="4298315" algn="l"/>
                <a:tab pos="4933315" algn="l"/>
                <a:tab pos="6635750" algn="l"/>
                <a:tab pos="804862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-3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Укажите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4234179"/>
            <a:ext cx="11968480" cy="15773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0365" rIns="0" bIns="0" rtlCol="0" vert="horz">
            <a:spAutoFit/>
          </a:bodyPr>
          <a:lstStyle/>
          <a:p>
            <a:pPr marL="3431540" marR="5080" indent="-2212975">
              <a:lnSpc>
                <a:spcPct val="1104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954722" y="1864995"/>
            <a:ext cx="110305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4855" algn="l"/>
                <a:tab pos="4981575" algn="l"/>
                <a:tab pos="7336790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5.</a:t>
            </a:r>
            <a:r>
              <a:rPr dirty="0" sz="2400" spc="4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ли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4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подготовку</a:t>
            </a:r>
            <a:r>
              <a:rPr dirty="0" sz="2400" spc="229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документов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 spc="3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954722" y="2194877"/>
            <a:ext cx="552958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2860" algn="l"/>
                <a:tab pos="2769235" algn="l"/>
                <a:tab pos="31724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вносить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сведения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информационных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317230" y="2194877"/>
            <a:ext cx="366776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6740" algn="l"/>
                <a:tab pos="2199640" algn="l"/>
                <a:tab pos="26060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не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указанных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приказе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286750" y="2523109"/>
            <a:ext cx="37014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6884" algn="l"/>
                <a:tab pos="2052320" algn="l"/>
                <a:tab pos="2552700" algn="l"/>
                <a:tab pos="320294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от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21.07.2022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№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582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"Об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54722" y="2523109"/>
            <a:ext cx="5501005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2047239" algn="l"/>
                <a:tab pos="2088514" algn="l"/>
                <a:tab pos="3503295" algn="l"/>
                <a:tab pos="3996054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Министерства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просвещения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Российской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утверждении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перечня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документации,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617716" y="2194877"/>
            <a:ext cx="1599565" cy="104965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just" marL="12700" marR="5080" indent="101600">
              <a:lnSpc>
                <a:spcPct val="90000"/>
              </a:lnSpc>
              <a:spcBef>
                <a:spcPts val="39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системах), Федерации подготовка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533130" y="2853309"/>
            <a:ext cx="34544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которой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осуществляется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954722" y="3181350"/>
            <a:ext cx="11028680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2421255" algn="l"/>
                <a:tab pos="4298315" algn="l"/>
                <a:tab pos="4933315" algn="l"/>
                <a:tab pos="6635750" algn="l"/>
                <a:tab pos="804862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при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реализации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основных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общеобразовательных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программ"?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Укажите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название</a:t>
            </a:r>
            <a:r>
              <a:rPr dirty="0" sz="24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иных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документов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(к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вопросу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5).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520" y="4234179"/>
            <a:ext cx="11968480" cy="15773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983104"/>
            <a:ext cx="95967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23786" y="2798572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88/96%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4/4%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30/94%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9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22/96%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1/4%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27/90%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4750435">
              <a:lnSpc>
                <a:spcPct val="100000"/>
              </a:lnSpc>
              <a:spcBef>
                <a:spcPts val="720"/>
              </a:spcBef>
            </a:pP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68680" y="2905760"/>
            <a:ext cx="5605780" cy="3952240"/>
            <a:chOff x="868680" y="2905760"/>
            <a:chExt cx="5605780" cy="39522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680" y="2905760"/>
              <a:ext cx="5605780" cy="39522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8380" y="3045460"/>
              <a:ext cx="5326634" cy="33352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68680" y="2905760"/>
            <a:ext cx="5605780" cy="395224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35179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1200">
              <a:latin typeface="Calibri"/>
              <a:cs typeface="Calibri"/>
            </a:endParaRPr>
          </a:p>
          <a:p>
            <a:pPr algn="ctr" marL="5454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96%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246120" y="6520178"/>
            <a:ext cx="850900" cy="261620"/>
            <a:chOff x="324612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2461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010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094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644640" y="3037839"/>
            <a:ext cx="5407660" cy="3124200"/>
            <a:chOff x="6644640" y="3037839"/>
            <a:chExt cx="5407660" cy="312420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4640" y="3037839"/>
              <a:ext cx="5407659" cy="31191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454900" y="3081019"/>
              <a:ext cx="3787140" cy="3076575"/>
            </a:xfrm>
            <a:custGeom>
              <a:avLst/>
              <a:gdLst/>
              <a:ahLst/>
              <a:cxnLst/>
              <a:rect l="l" t="t" r="r" b="b"/>
              <a:pathLst>
                <a:path w="3787140" h="3076575">
                  <a:moveTo>
                    <a:pt x="1082040" y="0"/>
                  </a:moveTo>
                  <a:lnTo>
                    <a:pt x="0" y="0"/>
                  </a:lnTo>
                  <a:lnTo>
                    <a:pt x="0" y="3075940"/>
                  </a:lnTo>
                  <a:lnTo>
                    <a:pt x="1082040" y="3075952"/>
                  </a:lnTo>
                  <a:lnTo>
                    <a:pt x="1082040" y="0"/>
                  </a:lnTo>
                  <a:close/>
                </a:path>
                <a:path w="3787140" h="3076575">
                  <a:moveTo>
                    <a:pt x="3787140" y="401320"/>
                  </a:moveTo>
                  <a:lnTo>
                    <a:pt x="2705100" y="401320"/>
                  </a:lnTo>
                  <a:lnTo>
                    <a:pt x="2705100" y="3075940"/>
                  </a:lnTo>
                  <a:lnTo>
                    <a:pt x="3787140" y="3075952"/>
                  </a:lnTo>
                  <a:lnTo>
                    <a:pt x="3787140" y="40132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54900" y="3037839"/>
              <a:ext cx="3787140" cy="444500"/>
            </a:xfrm>
            <a:custGeom>
              <a:avLst/>
              <a:gdLst/>
              <a:ahLst/>
              <a:cxnLst/>
              <a:rect l="l" t="t" r="r" b="b"/>
              <a:pathLst>
                <a:path w="3787140" h="444500">
                  <a:moveTo>
                    <a:pt x="1082040" y="0"/>
                  </a:moveTo>
                  <a:lnTo>
                    <a:pt x="0" y="0"/>
                  </a:lnTo>
                  <a:lnTo>
                    <a:pt x="0" y="43180"/>
                  </a:lnTo>
                  <a:lnTo>
                    <a:pt x="1082040" y="43180"/>
                  </a:lnTo>
                  <a:lnTo>
                    <a:pt x="1082040" y="0"/>
                  </a:lnTo>
                  <a:close/>
                </a:path>
                <a:path w="3787140" h="444500">
                  <a:moveTo>
                    <a:pt x="3787140" y="0"/>
                  </a:moveTo>
                  <a:lnTo>
                    <a:pt x="2705100" y="0"/>
                  </a:lnTo>
                  <a:lnTo>
                    <a:pt x="2705100" y="444500"/>
                  </a:lnTo>
                  <a:lnTo>
                    <a:pt x="3787140" y="444500"/>
                  </a:lnTo>
                  <a:lnTo>
                    <a:pt x="37871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44640" y="6156960"/>
              <a:ext cx="5407660" cy="0"/>
            </a:xfrm>
            <a:custGeom>
              <a:avLst/>
              <a:gdLst/>
              <a:ahLst/>
              <a:cxnLst/>
              <a:rect l="l" t="t" r="r" b="b"/>
              <a:pathLst>
                <a:path w="5407659" h="0">
                  <a:moveTo>
                    <a:pt x="0" y="0"/>
                  </a:moveTo>
                  <a:lnTo>
                    <a:pt x="54076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504940" y="2898139"/>
            <a:ext cx="5687060" cy="39598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61594" rIns="0" bIns="0" rtlCol="0" vert="horz">
            <a:spAutoFit/>
          </a:bodyPr>
          <a:lstStyle/>
          <a:p>
            <a:pPr marL="1398270">
              <a:lnSpc>
                <a:spcPct val="100000"/>
              </a:lnSpc>
              <a:spcBef>
                <a:spcPts val="484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1%</a:t>
            </a:r>
            <a:endParaRPr sz="1200">
              <a:latin typeface="Calibri"/>
              <a:cs typeface="Calibri"/>
            </a:endParaRPr>
          </a:p>
          <a:p>
            <a:pPr marL="4064635">
              <a:lnSpc>
                <a:spcPct val="100000"/>
              </a:lnSpc>
              <a:spcBef>
                <a:spcPts val="14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1200">
              <a:latin typeface="Calibri"/>
              <a:cs typeface="Calibri"/>
            </a:endParaRPr>
          </a:p>
          <a:p>
            <a:pPr marL="136017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99%</a:t>
            </a:r>
            <a:endParaRPr sz="1200">
              <a:latin typeface="Calibri"/>
              <a:cs typeface="Calibri"/>
            </a:endParaRPr>
          </a:p>
          <a:p>
            <a:pPr marL="4064635">
              <a:lnSpc>
                <a:spcPct val="100000"/>
              </a:lnSpc>
              <a:spcBef>
                <a:spcPts val="14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02208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39291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721144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95001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45440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82714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13130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50404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4209415">
              <a:lnSpc>
                <a:spcPct val="100000"/>
              </a:lnSpc>
              <a:spcBef>
                <a:spcPts val="72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19480" y="2890518"/>
            <a:ext cx="5727700" cy="3888740"/>
            <a:chOff x="919480" y="2890518"/>
            <a:chExt cx="5727700" cy="38887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9480" y="2890518"/>
              <a:ext cx="5727700" cy="38887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6640" y="3027679"/>
              <a:ext cx="5451094" cy="32743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19480" y="2890518"/>
            <a:ext cx="5727700" cy="3888740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5073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45"/>
              </a:spcBef>
            </a:pPr>
            <a:endParaRPr sz="1200">
              <a:latin typeface="Calibri"/>
              <a:cs typeface="Calibri"/>
            </a:endParaRPr>
          </a:p>
          <a:p>
            <a:pPr algn="ctr" marL="78168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94%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57879" y="6443979"/>
            <a:ext cx="850900" cy="259079"/>
            <a:chOff x="3357879" y="6443979"/>
            <a:chExt cx="850900" cy="259079"/>
          </a:xfrm>
        </p:grpSpPr>
        <p:sp>
          <p:nvSpPr>
            <p:cNvPr id="10" name="object 10" descr=""/>
            <p:cNvSpPr/>
            <p:nvPr/>
          </p:nvSpPr>
          <p:spPr>
            <a:xfrm>
              <a:off x="3357879" y="6443979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850900" y="259080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9319" y="6525259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2699" y="6525259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832600" y="3045460"/>
            <a:ext cx="5219700" cy="3116580"/>
            <a:chOff x="6832600" y="3045460"/>
            <a:chExt cx="5219700" cy="311658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2600" y="3045460"/>
              <a:ext cx="5219700" cy="311150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0226040" y="3736340"/>
              <a:ext cx="1043940" cy="2420620"/>
            </a:xfrm>
            <a:custGeom>
              <a:avLst/>
              <a:gdLst/>
              <a:ahLst/>
              <a:cxnLst/>
              <a:rect l="l" t="t" r="r" b="b"/>
              <a:pathLst>
                <a:path w="1043940" h="2420620">
                  <a:moveTo>
                    <a:pt x="1043939" y="0"/>
                  </a:moveTo>
                  <a:lnTo>
                    <a:pt x="0" y="0"/>
                  </a:lnTo>
                  <a:lnTo>
                    <a:pt x="0" y="2420620"/>
                  </a:lnTo>
                  <a:lnTo>
                    <a:pt x="1043939" y="2420620"/>
                  </a:lnTo>
                  <a:lnTo>
                    <a:pt x="1043939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226040" y="3045460"/>
              <a:ext cx="1043940" cy="690880"/>
            </a:xfrm>
            <a:custGeom>
              <a:avLst/>
              <a:gdLst/>
              <a:ahLst/>
              <a:cxnLst/>
              <a:rect l="l" t="t" r="r" b="b"/>
              <a:pathLst>
                <a:path w="1043940" h="690879">
                  <a:moveTo>
                    <a:pt x="1043940" y="0"/>
                  </a:moveTo>
                  <a:lnTo>
                    <a:pt x="0" y="0"/>
                  </a:lnTo>
                  <a:lnTo>
                    <a:pt x="0" y="690879"/>
                  </a:lnTo>
                  <a:lnTo>
                    <a:pt x="1043940" y="690879"/>
                  </a:lnTo>
                  <a:lnTo>
                    <a:pt x="10439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832600" y="6156960"/>
              <a:ext cx="5219700" cy="0"/>
            </a:xfrm>
            <a:custGeom>
              <a:avLst/>
              <a:gdLst/>
              <a:ahLst/>
              <a:cxnLst/>
              <a:rect l="l" t="t" r="r" b="b"/>
              <a:pathLst>
                <a:path w="5219700" h="0">
                  <a:moveTo>
                    <a:pt x="0" y="0"/>
                  </a:moveTo>
                  <a:lnTo>
                    <a:pt x="52197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614919" y="3045460"/>
            <a:ext cx="1043940" cy="31115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66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2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692900" y="2905760"/>
            <a:ext cx="5499100" cy="39522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endParaRPr sz="1200">
              <a:latin typeface="Times New Roman"/>
              <a:cs typeface="Times New Roman"/>
            </a:endParaRPr>
          </a:p>
          <a:p>
            <a:pPr algn="r" marR="130556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200">
              <a:latin typeface="Calibri"/>
              <a:cs typeface="Calibri"/>
            </a:endParaRPr>
          </a:p>
          <a:p>
            <a:pPr algn="r" marR="130556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91160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48944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352665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341356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565525" y="6492240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938270" y="6492240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22629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599041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4082415">
              <a:lnSpc>
                <a:spcPct val="100000"/>
              </a:lnSpc>
              <a:spcBef>
                <a:spcPts val="72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11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01700" y="2872738"/>
            <a:ext cx="5656580" cy="3906520"/>
            <a:chOff x="901700" y="2872738"/>
            <a:chExt cx="5656580" cy="39065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700" y="2872738"/>
              <a:ext cx="5656580" cy="39065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400" y="3012440"/>
              <a:ext cx="5374894" cy="32895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01700" y="2872738"/>
            <a:ext cx="5656580" cy="3906520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R="34734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1200">
              <a:latin typeface="Calibri"/>
              <a:cs typeface="Calibri"/>
            </a:endParaRPr>
          </a:p>
          <a:p>
            <a:pPr algn="ctr" marL="5365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96%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04540" y="6443979"/>
            <a:ext cx="850900" cy="259079"/>
            <a:chOff x="3304540" y="6443979"/>
            <a:chExt cx="850900" cy="259079"/>
          </a:xfrm>
        </p:grpSpPr>
        <p:sp>
          <p:nvSpPr>
            <p:cNvPr id="10" name="object 10" descr=""/>
            <p:cNvSpPr/>
            <p:nvPr/>
          </p:nvSpPr>
          <p:spPr>
            <a:xfrm>
              <a:off x="3304540" y="6443979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850900" y="259080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5980" y="6525259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9360" y="6525259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700519" y="3020060"/>
            <a:ext cx="5351780" cy="3141980"/>
            <a:chOff x="6700519" y="3020060"/>
            <a:chExt cx="5351780" cy="314198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0519" y="3020060"/>
              <a:ext cx="5351780" cy="313690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503159" y="3195320"/>
              <a:ext cx="1071880" cy="2961640"/>
            </a:xfrm>
            <a:custGeom>
              <a:avLst/>
              <a:gdLst/>
              <a:ahLst/>
              <a:cxnLst/>
              <a:rect l="l" t="t" r="r" b="b"/>
              <a:pathLst>
                <a:path w="1071879" h="2961640">
                  <a:moveTo>
                    <a:pt x="1071880" y="0"/>
                  </a:moveTo>
                  <a:lnTo>
                    <a:pt x="0" y="0"/>
                  </a:lnTo>
                  <a:lnTo>
                    <a:pt x="0" y="2961640"/>
                  </a:lnTo>
                  <a:lnTo>
                    <a:pt x="1071880" y="2961640"/>
                  </a:lnTo>
                  <a:lnTo>
                    <a:pt x="107188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503159" y="3020060"/>
              <a:ext cx="1071880" cy="175260"/>
            </a:xfrm>
            <a:custGeom>
              <a:avLst/>
              <a:gdLst/>
              <a:ahLst/>
              <a:cxnLst/>
              <a:rect l="l" t="t" r="r" b="b"/>
              <a:pathLst>
                <a:path w="1071879" h="175260">
                  <a:moveTo>
                    <a:pt x="1071879" y="0"/>
                  </a:moveTo>
                  <a:lnTo>
                    <a:pt x="0" y="0"/>
                  </a:lnTo>
                  <a:lnTo>
                    <a:pt x="0" y="175260"/>
                  </a:lnTo>
                  <a:lnTo>
                    <a:pt x="1071879" y="175260"/>
                  </a:lnTo>
                  <a:lnTo>
                    <a:pt x="1071879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700519" y="6156960"/>
              <a:ext cx="5351780" cy="0"/>
            </a:xfrm>
            <a:custGeom>
              <a:avLst/>
              <a:gdLst/>
              <a:ahLst/>
              <a:cxnLst/>
              <a:rect l="l" t="t" r="r" b="b"/>
              <a:pathLst>
                <a:path w="5351780" h="0">
                  <a:moveTo>
                    <a:pt x="0" y="0"/>
                  </a:moveTo>
                  <a:lnTo>
                    <a:pt x="53517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560819" y="2880360"/>
            <a:ext cx="5631180" cy="39776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28270" rIns="0" bIns="0" rtlCol="0" vert="horz">
            <a:spAutoFit/>
          </a:bodyPr>
          <a:lstStyle/>
          <a:p>
            <a:pPr marL="1383665">
              <a:lnSpc>
                <a:spcPct val="100000"/>
              </a:lnSpc>
              <a:spcBef>
                <a:spcPts val="101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1200">
              <a:latin typeface="Calibri"/>
              <a:cs typeface="Calibri"/>
            </a:endParaRPr>
          </a:p>
          <a:p>
            <a:pPr marL="134556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180319" y="3020060"/>
            <a:ext cx="1069340" cy="31369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6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905001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942340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253858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308590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511803" y="6492240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884929" y="6492240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160256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9533001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2900680">
              <a:lnSpc>
                <a:spcPct val="100000"/>
              </a:lnSpc>
              <a:spcBef>
                <a:spcPts val="72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Мантуровская </a:t>
            </a:r>
            <a:r>
              <a:rPr dirty="0" sz="2400" spc="-35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6460" y="2890520"/>
            <a:ext cx="5595620" cy="3967479"/>
            <a:chOff x="886460" y="2890520"/>
            <a:chExt cx="5595620" cy="39674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460" y="2890520"/>
              <a:ext cx="5595620" cy="39674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620" y="3027680"/>
              <a:ext cx="5319013" cy="33530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501390" y="5621020"/>
            <a:ext cx="3644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489959" y="2880360"/>
            <a:ext cx="8702040" cy="3977640"/>
            <a:chOff x="3489959" y="2880360"/>
            <a:chExt cx="8702040" cy="3977640"/>
          </a:xfrm>
        </p:grpSpPr>
        <p:sp>
          <p:nvSpPr>
            <p:cNvPr id="10" name="object 10" descr=""/>
            <p:cNvSpPr/>
            <p:nvPr/>
          </p:nvSpPr>
          <p:spPr>
            <a:xfrm>
              <a:off x="3489959" y="6520178"/>
              <a:ext cx="388620" cy="261620"/>
            </a:xfrm>
            <a:custGeom>
              <a:avLst/>
              <a:gdLst/>
              <a:ahLst/>
              <a:cxnLst/>
              <a:rect l="l" t="t" r="r" b="b"/>
              <a:pathLst>
                <a:path w="388620" h="261620">
                  <a:moveTo>
                    <a:pt x="38862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388620" y="261619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66159" y="6604000"/>
              <a:ext cx="95250" cy="9525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6413499" y="2880360"/>
              <a:ext cx="5778500" cy="3977640"/>
            </a:xfrm>
            <a:custGeom>
              <a:avLst/>
              <a:gdLst/>
              <a:ahLst/>
              <a:cxnLst/>
              <a:rect l="l" t="t" r="r" b="b"/>
              <a:pathLst>
                <a:path w="5778500" h="3977640">
                  <a:moveTo>
                    <a:pt x="5778500" y="0"/>
                  </a:moveTo>
                  <a:lnTo>
                    <a:pt x="0" y="0"/>
                  </a:lnTo>
                  <a:lnTo>
                    <a:pt x="0" y="3977640"/>
                  </a:lnTo>
                  <a:lnTo>
                    <a:pt x="5778500" y="3977640"/>
                  </a:lnTo>
                  <a:lnTo>
                    <a:pt x="5778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3199" y="3350260"/>
              <a:ext cx="5499100" cy="280670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378700" y="3350259"/>
              <a:ext cx="3848100" cy="2807335"/>
            </a:xfrm>
            <a:custGeom>
              <a:avLst/>
              <a:gdLst/>
              <a:ahLst/>
              <a:cxnLst/>
              <a:rect l="l" t="t" r="r" b="b"/>
              <a:pathLst>
                <a:path w="3848100" h="2807335">
                  <a:moveTo>
                    <a:pt x="1099820" y="0"/>
                  </a:moveTo>
                  <a:lnTo>
                    <a:pt x="0" y="0"/>
                  </a:lnTo>
                  <a:lnTo>
                    <a:pt x="0" y="2806700"/>
                  </a:lnTo>
                  <a:lnTo>
                    <a:pt x="1099820" y="2806712"/>
                  </a:lnTo>
                  <a:lnTo>
                    <a:pt x="1099820" y="0"/>
                  </a:lnTo>
                  <a:close/>
                </a:path>
                <a:path w="3848100" h="2807335">
                  <a:moveTo>
                    <a:pt x="3848100" y="0"/>
                  </a:moveTo>
                  <a:lnTo>
                    <a:pt x="2748280" y="0"/>
                  </a:lnTo>
                  <a:lnTo>
                    <a:pt x="2748280" y="2806700"/>
                  </a:lnTo>
                  <a:lnTo>
                    <a:pt x="3848100" y="2806712"/>
                  </a:lnTo>
                  <a:lnTo>
                    <a:pt x="38481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553199" y="6156960"/>
              <a:ext cx="5499100" cy="0"/>
            </a:xfrm>
            <a:custGeom>
              <a:avLst/>
              <a:gdLst/>
              <a:ahLst/>
              <a:cxnLst/>
              <a:rect l="l" t="t" r="r" b="b"/>
              <a:pathLst>
                <a:path w="5499100" h="0">
                  <a:moveTo>
                    <a:pt x="0" y="0"/>
                  </a:moveTo>
                  <a:lnTo>
                    <a:pt x="54991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6413500" y="2880360"/>
            <a:ext cx="5778500" cy="39776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8572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675"/>
              </a:spcBef>
            </a:pPr>
            <a:r>
              <a:rPr dirty="0" sz="1450" spc="-25" b="1">
                <a:latin typeface="Cambria"/>
                <a:cs typeface="Cambria"/>
              </a:rPr>
              <a:t>да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91922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714375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272394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368211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301226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4000500">
              <a:lnSpc>
                <a:spcPct val="100000"/>
              </a:lnSpc>
              <a:spcBef>
                <a:spcPts val="72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09319" y="2880360"/>
            <a:ext cx="5895340" cy="3977640"/>
            <a:chOff x="909319" y="2880360"/>
            <a:chExt cx="5895340" cy="39776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319" y="2880360"/>
              <a:ext cx="5895339" cy="39776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9019" y="3020059"/>
              <a:ext cx="5613653" cy="33606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347845" y="5539422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3291204" y="3146107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431540" y="2880360"/>
            <a:ext cx="8760460" cy="3977640"/>
            <a:chOff x="3431540" y="2880360"/>
            <a:chExt cx="8760460" cy="3977640"/>
          </a:xfrm>
        </p:grpSpPr>
        <p:sp>
          <p:nvSpPr>
            <p:cNvPr id="11" name="object 11" descr=""/>
            <p:cNvSpPr/>
            <p:nvPr/>
          </p:nvSpPr>
          <p:spPr>
            <a:xfrm>
              <a:off x="343154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5520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96360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733540" y="2880360"/>
              <a:ext cx="5458460" cy="3977640"/>
            </a:xfrm>
            <a:custGeom>
              <a:avLst/>
              <a:gdLst/>
              <a:ahLst/>
              <a:cxnLst/>
              <a:rect l="l" t="t" r="r" b="b"/>
              <a:pathLst>
                <a:path w="5458459" h="3977640">
                  <a:moveTo>
                    <a:pt x="5458459" y="0"/>
                  </a:moveTo>
                  <a:lnTo>
                    <a:pt x="0" y="0"/>
                  </a:lnTo>
                  <a:lnTo>
                    <a:pt x="0" y="3977640"/>
                  </a:lnTo>
                  <a:lnTo>
                    <a:pt x="5458459" y="3977640"/>
                  </a:lnTo>
                  <a:lnTo>
                    <a:pt x="54584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3240" y="3020060"/>
              <a:ext cx="5179059" cy="31369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650480" y="3395980"/>
              <a:ext cx="1036319" cy="2760980"/>
            </a:xfrm>
            <a:custGeom>
              <a:avLst/>
              <a:gdLst/>
              <a:ahLst/>
              <a:cxnLst/>
              <a:rect l="l" t="t" r="r" b="b"/>
              <a:pathLst>
                <a:path w="1036320" h="2760979">
                  <a:moveTo>
                    <a:pt x="1036320" y="0"/>
                  </a:moveTo>
                  <a:lnTo>
                    <a:pt x="0" y="0"/>
                  </a:lnTo>
                  <a:lnTo>
                    <a:pt x="0" y="2760980"/>
                  </a:lnTo>
                  <a:lnTo>
                    <a:pt x="1036320" y="2760980"/>
                  </a:lnTo>
                  <a:lnTo>
                    <a:pt x="10363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873240" y="6156960"/>
              <a:ext cx="5179060" cy="0"/>
            </a:xfrm>
            <a:custGeom>
              <a:avLst/>
              <a:gdLst/>
              <a:ahLst/>
              <a:cxnLst/>
              <a:rect l="l" t="t" r="r" b="b"/>
              <a:pathLst>
                <a:path w="5179059" h="0">
                  <a:moveTo>
                    <a:pt x="0" y="0"/>
                  </a:moveTo>
                  <a:lnTo>
                    <a:pt x="5179059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8038845" y="4665091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650480" y="3020060"/>
            <a:ext cx="1036319" cy="37592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8953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70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238740" y="3020060"/>
            <a:ext cx="1036319" cy="31369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5080">
              <a:lnSpc>
                <a:spcPts val="66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5"/>
              </a:spcBef>
            </a:pPr>
            <a:endParaRPr sz="1200">
              <a:latin typeface="Calibri"/>
              <a:cs typeface="Calibri"/>
            </a:endParaRPr>
          </a:p>
          <a:p>
            <a:pPr algn="ctr" marL="5080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728459" y="2875279"/>
            <a:ext cx="5468620" cy="3987800"/>
            <a:chOff x="6728459" y="2875279"/>
            <a:chExt cx="5468620" cy="3987800"/>
          </a:xfrm>
        </p:grpSpPr>
        <p:sp>
          <p:nvSpPr>
            <p:cNvPr id="22" name="object 22" descr=""/>
            <p:cNvSpPr/>
            <p:nvPr/>
          </p:nvSpPr>
          <p:spPr>
            <a:xfrm>
              <a:off x="913637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50975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733539" y="2880359"/>
              <a:ext cx="5458460" cy="3977640"/>
            </a:xfrm>
            <a:custGeom>
              <a:avLst/>
              <a:gdLst/>
              <a:ahLst/>
              <a:cxnLst/>
              <a:rect l="l" t="t" r="r" b="b"/>
              <a:pathLst>
                <a:path w="5458459" h="3977640">
                  <a:moveTo>
                    <a:pt x="0" y="3977640"/>
                  </a:moveTo>
                  <a:lnTo>
                    <a:pt x="5458459" y="3977640"/>
                  </a:lnTo>
                  <a:lnTo>
                    <a:pt x="5458459" y="0"/>
                  </a:lnTo>
                  <a:lnTo>
                    <a:pt x="0" y="0"/>
                  </a:lnTo>
                  <a:lnTo>
                    <a:pt x="0" y="397764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38378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351769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63982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01256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924648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61961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92150" rIns="0" bIns="0" rtlCol="0" vert="horz">
            <a:spAutoFit/>
          </a:bodyPr>
          <a:lstStyle/>
          <a:p>
            <a:pPr marL="3431540" marR="5080" indent="-2212975">
              <a:lnSpc>
                <a:spcPct val="1000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50800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92077"/>
            <a:ext cx="9596755" cy="93980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6.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 spc="-3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готовить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фотоотчеты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проводимых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мероприятиях?</a:t>
            </a:r>
            <a:endParaRPr sz="2400">
              <a:latin typeface="Calibri"/>
              <a:cs typeface="Calibri"/>
            </a:endParaRPr>
          </a:p>
          <a:p>
            <a:pPr marL="4125595">
              <a:lnSpc>
                <a:spcPct val="100000"/>
              </a:lnSpc>
              <a:spcBef>
                <a:spcPts val="72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 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53439" y="2832100"/>
            <a:ext cx="5737860" cy="4025900"/>
            <a:chOff x="853439" y="2832100"/>
            <a:chExt cx="5737860" cy="40259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3439" y="2832100"/>
              <a:ext cx="5737860" cy="40259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99" y="2969260"/>
              <a:ext cx="5458714" cy="34114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539490" y="5612129"/>
            <a:ext cx="3644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525520" y="6520178"/>
            <a:ext cx="391160" cy="261620"/>
            <a:chOff x="3525520" y="6520178"/>
            <a:chExt cx="39116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525520" y="6520178"/>
              <a:ext cx="391160" cy="261620"/>
            </a:xfrm>
            <a:custGeom>
              <a:avLst/>
              <a:gdLst/>
              <a:ahLst/>
              <a:cxnLst/>
              <a:rect l="l" t="t" r="r" b="b"/>
              <a:pathLst>
                <a:path w="391160" h="261620">
                  <a:moveTo>
                    <a:pt x="39116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391160" y="261619"/>
                  </a:lnTo>
                  <a:lnTo>
                    <a:pt x="39116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4260" y="6604000"/>
              <a:ext cx="95250" cy="95250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525520" y="6520178"/>
            <a:ext cx="391160" cy="26162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205740">
              <a:lnSpc>
                <a:spcPct val="100000"/>
              </a:lnSpc>
              <a:spcBef>
                <a:spcPts val="195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6289040" y="2832100"/>
            <a:ext cx="5902960" cy="4025900"/>
            <a:chOff x="6289040" y="2832100"/>
            <a:chExt cx="5902960" cy="4025900"/>
          </a:xfrm>
        </p:grpSpPr>
        <p:sp>
          <p:nvSpPr>
            <p:cNvPr id="14" name="object 14" descr=""/>
            <p:cNvSpPr/>
            <p:nvPr/>
          </p:nvSpPr>
          <p:spPr>
            <a:xfrm>
              <a:off x="6289040" y="2832100"/>
              <a:ext cx="5902960" cy="4025900"/>
            </a:xfrm>
            <a:custGeom>
              <a:avLst/>
              <a:gdLst/>
              <a:ahLst/>
              <a:cxnLst/>
              <a:rect l="l" t="t" r="r" b="b"/>
              <a:pathLst>
                <a:path w="5902959" h="4025900">
                  <a:moveTo>
                    <a:pt x="5902960" y="0"/>
                  </a:moveTo>
                  <a:lnTo>
                    <a:pt x="0" y="0"/>
                  </a:lnTo>
                  <a:lnTo>
                    <a:pt x="0" y="4025900"/>
                  </a:lnTo>
                  <a:lnTo>
                    <a:pt x="5902960" y="4025900"/>
                  </a:lnTo>
                  <a:lnTo>
                    <a:pt x="5902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8740" y="3299459"/>
              <a:ext cx="5623560" cy="28575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272020" y="3299459"/>
              <a:ext cx="3937000" cy="2858135"/>
            </a:xfrm>
            <a:custGeom>
              <a:avLst/>
              <a:gdLst/>
              <a:ahLst/>
              <a:cxnLst/>
              <a:rect l="l" t="t" r="r" b="b"/>
              <a:pathLst>
                <a:path w="3937000" h="2858135">
                  <a:moveTo>
                    <a:pt x="1125220" y="0"/>
                  </a:moveTo>
                  <a:lnTo>
                    <a:pt x="0" y="0"/>
                  </a:lnTo>
                  <a:lnTo>
                    <a:pt x="0" y="2857500"/>
                  </a:lnTo>
                  <a:lnTo>
                    <a:pt x="1125220" y="2857512"/>
                  </a:lnTo>
                  <a:lnTo>
                    <a:pt x="1125220" y="0"/>
                  </a:lnTo>
                  <a:close/>
                </a:path>
                <a:path w="3937000" h="2858135">
                  <a:moveTo>
                    <a:pt x="3937000" y="0"/>
                  </a:moveTo>
                  <a:lnTo>
                    <a:pt x="2811780" y="0"/>
                  </a:lnTo>
                  <a:lnTo>
                    <a:pt x="2811780" y="2857500"/>
                  </a:lnTo>
                  <a:lnTo>
                    <a:pt x="3937000" y="2857512"/>
                  </a:lnTo>
                  <a:lnTo>
                    <a:pt x="39370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428740" y="6156959"/>
              <a:ext cx="5623560" cy="0"/>
            </a:xfrm>
            <a:custGeom>
              <a:avLst/>
              <a:gdLst/>
              <a:ahLst/>
              <a:cxnLst/>
              <a:rect l="l" t="t" r="r" b="b"/>
              <a:pathLst>
                <a:path w="5623559" h="0">
                  <a:moveTo>
                    <a:pt x="0" y="0"/>
                  </a:moveTo>
                  <a:lnTo>
                    <a:pt x="562356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050405" y="6235065"/>
            <a:ext cx="15690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241026" y="6235065"/>
            <a:ext cx="8153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9124568" y="2905379"/>
            <a:ext cx="232410" cy="2451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50" spc="-25" b="1">
                <a:latin typeface="Cambria"/>
                <a:cs typeface="Cambria"/>
              </a:rPr>
              <a:t>да</a:t>
            </a:r>
            <a:endParaRPr sz="1450">
              <a:latin typeface="Cambria"/>
              <a:cs typeface="Cambria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91287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9239504" y="6532562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6289040" y="2832100"/>
            <a:ext cx="5902960" cy="4025900"/>
          </a:xfrm>
          <a:custGeom>
            <a:avLst/>
            <a:gdLst/>
            <a:ahLst/>
            <a:cxnLst/>
            <a:rect l="l" t="t" r="r" b="b"/>
            <a:pathLst>
              <a:path w="5902959" h="4025900">
                <a:moveTo>
                  <a:pt x="0" y="4025900"/>
                </a:moveTo>
                <a:lnTo>
                  <a:pt x="5902960" y="4025900"/>
                </a:lnTo>
                <a:lnTo>
                  <a:pt x="5902960" y="0"/>
                </a:lnTo>
                <a:lnTo>
                  <a:pt x="0" y="0"/>
                </a:lnTo>
                <a:lnTo>
                  <a:pt x="0" y="4025900"/>
                </a:lnTo>
                <a:close/>
              </a:path>
            </a:pathLst>
          </a:custGeom>
          <a:ln w="1016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02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1653539" algn="l"/>
                <a:tab pos="3337560" algn="l"/>
                <a:tab pos="4758055" algn="l"/>
                <a:tab pos="6327775" algn="l"/>
                <a:tab pos="7747634" algn="l"/>
                <a:tab pos="8698230" algn="l"/>
                <a:tab pos="9173210" algn="l"/>
                <a:tab pos="989203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рабочая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программа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учебного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предмета,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учебного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курса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(в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том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числе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7919" y="2223676"/>
            <a:ext cx="6267450" cy="1393190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805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внеурочной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деятельности),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учебного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модуля;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журнал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учета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успеваемости;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354965" algn="l"/>
                <a:tab pos="169418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внеурочной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735195" y="3225228"/>
            <a:ext cx="7052309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38680" algn="l"/>
                <a:tab pos="3065780" algn="l"/>
                <a:tab pos="545147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деятельности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(для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480819" y="3553459"/>
            <a:ext cx="58966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осуществляющих</a:t>
            </a:r>
            <a:r>
              <a:rPr dirty="0" sz="2400" spc="-1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внеурочную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деятельность);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37919" y="4010342"/>
            <a:ext cx="356044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1472565" algn="l"/>
              </a:tabLst>
            </a:pP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план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воспитательной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164454" y="4010342"/>
            <a:ext cx="662559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5420" algn="l"/>
                <a:tab pos="2512060" algn="l"/>
                <a:tab pos="502475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(для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480819" y="4341241"/>
            <a:ext cx="68421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осуществляющих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функции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классного</a:t>
            </a:r>
            <a:r>
              <a:rPr dirty="0" sz="2400" spc="-9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руководителя);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37919" y="4795773"/>
            <a:ext cx="30746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274828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характеристика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565015" y="4795773"/>
            <a:ext cx="72218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840" algn="l"/>
                <a:tab pos="3218180" algn="l"/>
                <a:tab pos="5619115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обучающегося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(для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480819" y="5126354"/>
            <a:ext cx="83921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осуществляющих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функции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классного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руководителя,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запросу).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564639" y="459803"/>
            <a:ext cx="9645015" cy="13061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latin typeface="Calibri"/>
                <a:cs typeface="Calibri"/>
              </a:rPr>
              <a:t>Перечень</a:t>
            </a:r>
            <a:r>
              <a:rPr dirty="0" sz="2800" spc="-5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документации,</a:t>
            </a:r>
            <a:r>
              <a:rPr dirty="0" sz="2800" spc="-7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подготовка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которой</a:t>
            </a:r>
            <a:r>
              <a:rPr dirty="0" sz="2800" spc="-1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осуществляется педагогическими</a:t>
            </a:r>
            <a:r>
              <a:rPr dirty="0" sz="2800" spc="-10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работниками</a:t>
            </a:r>
            <a:r>
              <a:rPr dirty="0" sz="2800" spc="-9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при</a:t>
            </a:r>
            <a:r>
              <a:rPr dirty="0" sz="2800" spc="-114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реализации</a:t>
            </a:r>
            <a:r>
              <a:rPr dirty="0" sz="2800" spc="-1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основных </a:t>
            </a:r>
            <a:r>
              <a:rPr dirty="0" sz="2800">
                <a:latin typeface="Calibri"/>
                <a:cs typeface="Calibri"/>
              </a:rPr>
              <a:t>общеобразовательных</a:t>
            </a:r>
            <a:r>
              <a:rPr dirty="0" sz="2800" spc="-15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программ: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72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23786" y="2798572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16/17%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76/83%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29/91%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9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14/61%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9/39%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1/33%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9/30%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21/70%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4/36%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7/64%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4750435">
              <a:lnSpc>
                <a:spcPct val="100000"/>
              </a:lnSpc>
              <a:spcBef>
                <a:spcPts val="700"/>
              </a:spcBef>
            </a:pP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1380" y="3144519"/>
            <a:ext cx="5600700" cy="3713479"/>
            <a:chOff x="881380" y="3144519"/>
            <a:chExt cx="5600700" cy="37134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80" y="3144519"/>
              <a:ext cx="5600700" cy="37134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3284220"/>
              <a:ext cx="5321554" cy="30965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191253" y="3489325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586354" y="540765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256279" y="3144519"/>
            <a:ext cx="8935720" cy="3713479"/>
            <a:chOff x="3256279" y="3144519"/>
            <a:chExt cx="8935720" cy="3713479"/>
          </a:xfrm>
        </p:grpSpPr>
        <p:sp>
          <p:nvSpPr>
            <p:cNvPr id="11" name="object 11" descr=""/>
            <p:cNvSpPr/>
            <p:nvPr/>
          </p:nvSpPr>
          <p:spPr>
            <a:xfrm>
              <a:off x="32562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025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109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471919" y="3144519"/>
              <a:ext cx="5720080" cy="3713479"/>
            </a:xfrm>
            <a:custGeom>
              <a:avLst/>
              <a:gdLst/>
              <a:ahLst/>
              <a:cxnLst/>
              <a:rect l="l" t="t" r="r" b="b"/>
              <a:pathLst>
                <a:path w="5720080" h="3713479">
                  <a:moveTo>
                    <a:pt x="5720080" y="0"/>
                  </a:moveTo>
                  <a:lnTo>
                    <a:pt x="0" y="0"/>
                  </a:lnTo>
                  <a:lnTo>
                    <a:pt x="0" y="3713479"/>
                  </a:lnTo>
                  <a:lnTo>
                    <a:pt x="5720080" y="3713479"/>
                  </a:lnTo>
                  <a:lnTo>
                    <a:pt x="5720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1620" y="3284220"/>
              <a:ext cx="5440680" cy="28727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426960" y="3284219"/>
              <a:ext cx="3810000" cy="2387600"/>
            </a:xfrm>
            <a:custGeom>
              <a:avLst/>
              <a:gdLst/>
              <a:ahLst/>
              <a:cxnLst/>
              <a:rect l="l" t="t" r="r" b="b"/>
              <a:pathLst>
                <a:path w="3810000" h="2387600">
                  <a:moveTo>
                    <a:pt x="1087120" y="0"/>
                  </a:moveTo>
                  <a:lnTo>
                    <a:pt x="0" y="0"/>
                  </a:lnTo>
                  <a:lnTo>
                    <a:pt x="0" y="2387600"/>
                  </a:lnTo>
                  <a:lnTo>
                    <a:pt x="1087120" y="2387600"/>
                  </a:lnTo>
                  <a:lnTo>
                    <a:pt x="1087120" y="0"/>
                  </a:lnTo>
                  <a:close/>
                </a:path>
                <a:path w="3810000" h="2387600">
                  <a:moveTo>
                    <a:pt x="3810000" y="0"/>
                  </a:moveTo>
                  <a:lnTo>
                    <a:pt x="2720340" y="0"/>
                  </a:lnTo>
                  <a:lnTo>
                    <a:pt x="2720340" y="2324100"/>
                  </a:lnTo>
                  <a:lnTo>
                    <a:pt x="3810000" y="2324100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11620" y="6156960"/>
              <a:ext cx="5440680" cy="0"/>
            </a:xfrm>
            <a:custGeom>
              <a:avLst/>
              <a:gdLst/>
              <a:ahLst/>
              <a:cxnLst/>
              <a:rect l="l" t="t" r="r" b="b"/>
              <a:pathLst>
                <a:path w="5440680" h="0">
                  <a:moveTo>
                    <a:pt x="0" y="0"/>
                  </a:moveTo>
                  <a:lnTo>
                    <a:pt x="54406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426959" y="5671820"/>
            <a:ext cx="1087120" cy="4851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14287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12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147300" y="5608320"/>
            <a:ext cx="1089660" cy="5486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840091" y="4366259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561319" y="4335398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6466840" y="3139439"/>
            <a:ext cx="5730240" cy="3723640"/>
            <a:chOff x="6466840" y="3139439"/>
            <a:chExt cx="5730240" cy="3723640"/>
          </a:xfrm>
        </p:grpSpPr>
        <p:sp>
          <p:nvSpPr>
            <p:cNvPr id="23" name="object 23" descr=""/>
            <p:cNvSpPr/>
            <p:nvPr/>
          </p:nvSpPr>
          <p:spPr>
            <a:xfrm>
              <a:off x="900430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37768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471920" y="3144519"/>
              <a:ext cx="5720080" cy="3713479"/>
            </a:xfrm>
            <a:custGeom>
              <a:avLst/>
              <a:gdLst/>
              <a:ahLst/>
              <a:cxnLst/>
              <a:rect l="l" t="t" r="r" b="b"/>
              <a:pathLst>
                <a:path w="5720080" h="3713479">
                  <a:moveTo>
                    <a:pt x="0" y="3713479"/>
                  </a:moveTo>
                  <a:lnTo>
                    <a:pt x="5720080" y="3713479"/>
                  </a:lnTo>
                  <a:lnTo>
                    <a:pt x="5720080" y="0"/>
                  </a:lnTo>
                  <a:lnTo>
                    <a:pt x="0" y="0"/>
                  </a:lnTo>
                  <a:lnTo>
                    <a:pt x="0" y="3713479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718604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28598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46455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383730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11479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48753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4209415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1380" y="3144519"/>
            <a:ext cx="5567680" cy="3713479"/>
            <a:chOff x="881380" y="3144519"/>
            <a:chExt cx="5567680" cy="37134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80" y="3144519"/>
              <a:ext cx="5567680" cy="37134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3284220"/>
              <a:ext cx="5288534" cy="30965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929126" y="3400425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61639" y="558800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241039" y="3129279"/>
            <a:ext cx="8950960" cy="3728720"/>
            <a:chOff x="3241039" y="3129279"/>
            <a:chExt cx="8950960" cy="3728720"/>
          </a:xfrm>
        </p:grpSpPr>
        <p:sp>
          <p:nvSpPr>
            <p:cNvPr id="11" name="object 11" descr=""/>
            <p:cNvSpPr/>
            <p:nvPr/>
          </p:nvSpPr>
          <p:spPr>
            <a:xfrm>
              <a:off x="324103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247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585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63639" y="3129279"/>
              <a:ext cx="5928360" cy="3728720"/>
            </a:xfrm>
            <a:custGeom>
              <a:avLst/>
              <a:gdLst/>
              <a:ahLst/>
              <a:cxnLst/>
              <a:rect l="l" t="t" r="r" b="b"/>
              <a:pathLst>
                <a:path w="5928359" h="3728720">
                  <a:moveTo>
                    <a:pt x="5928360" y="0"/>
                  </a:moveTo>
                  <a:lnTo>
                    <a:pt x="0" y="0"/>
                  </a:lnTo>
                  <a:lnTo>
                    <a:pt x="0" y="3728720"/>
                  </a:lnTo>
                  <a:lnTo>
                    <a:pt x="5928360" y="3728720"/>
                  </a:lnTo>
                  <a:lnTo>
                    <a:pt x="5928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3339" y="3268979"/>
              <a:ext cx="5648960" cy="288798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251699" y="5778500"/>
              <a:ext cx="1130300" cy="378460"/>
            </a:xfrm>
            <a:custGeom>
              <a:avLst/>
              <a:gdLst/>
              <a:ahLst/>
              <a:cxnLst/>
              <a:rect l="l" t="t" r="r" b="b"/>
              <a:pathLst>
                <a:path w="1130300" h="378460">
                  <a:moveTo>
                    <a:pt x="1130300" y="0"/>
                  </a:moveTo>
                  <a:lnTo>
                    <a:pt x="0" y="0"/>
                  </a:lnTo>
                  <a:lnTo>
                    <a:pt x="0" y="378459"/>
                  </a:lnTo>
                  <a:lnTo>
                    <a:pt x="1130300" y="378459"/>
                  </a:lnTo>
                  <a:lnTo>
                    <a:pt x="11303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251700" y="3268979"/>
              <a:ext cx="3952240" cy="2888615"/>
            </a:xfrm>
            <a:custGeom>
              <a:avLst/>
              <a:gdLst/>
              <a:ahLst/>
              <a:cxnLst/>
              <a:rect l="l" t="t" r="r" b="b"/>
              <a:pathLst>
                <a:path w="3952240" h="2888615">
                  <a:moveTo>
                    <a:pt x="1130300" y="0"/>
                  </a:moveTo>
                  <a:lnTo>
                    <a:pt x="0" y="0"/>
                  </a:lnTo>
                  <a:lnTo>
                    <a:pt x="0" y="2509520"/>
                  </a:lnTo>
                  <a:lnTo>
                    <a:pt x="1130300" y="2509520"/>
                  </a:lnTo>
                  <a:lnTo>
                    <a:pt x="1130300" y="0"/>
                  </a:lnTo>
                  <a:close/>
                </a:path>
                <a:path w="3952240" h="2888615">
                  <a:moveTo>
                    <a:pt x="3952240" y="0"/>
                  </a:moveTo>
                  <a:lnTo>
                    <a:pt x="2824480" y="0"/>
                  </a:lnTo>
                  <a:lnTo>
                    <a:pt x="2824480" y="2887980"/>
                  </a:lnTo>
                  <a:lnTo>
                    <a:pt x="3952240" y="2887992"/>
                  </a:lnTo>
                  <a:lnTo>
                    <a:pt x="39522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03339" y="6156959"/>
              <a:ext cx="5648960" cy="0"/>
            </a:xfrm>
            <a:custGeom>
              <a:avLst/>
              <a:gdLst/>
              <a:ahLst/>
              <a:cxnLst/>
              <a:rect l="l" t="t" r="r" b="b"/>
              <a:pathLst>
                <a:path w="5648959" h="0">
                  <a:moveTo>
                    <a:pt x="0" y="0"/>
                  </a:moveTo>
                  <a:lnTo>
                    <a:pt x="564896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263640" y="3129279"/>
            <a:ext cx="5928360" cy="37287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1200">
              <a:latin typeface="Times New Roman"/>
              <a:cs typeface="Times New Roman"/>
            </a:endParaRPr>
          </a:p>
          <a:p>
            <a:pPr marL="142113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87%</a:t>
            </a:r>
            <a:endParaRPr sz="1200">
              <a:latin typeface="Calibri"/>
              <a:cs typeface="Calibri"/>
            </a:endParaRPr>
          </a:p>
          <a:p>
            <a:pPr algn="ctr" marL="2825750">
              <a:lnSpc>
                <a:spcPct val="100000"/>
              </a:lnSpc>
              <a:spcBef>
                <a:spcPts val="45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endParaRPr sz="1200">
              <a:latin typeface="Calibri"/>
              <a:cs typeface="Calibri"/>
            </a:endParaRPr>
          </a:p>
          <a:p>
            <a:pPr marL="142113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13%</a:t>
            </a:r>
            <a:endParaRPr sz="1200">
              <a:latin typeface="Calibri"/>
              <a:cs typeface="Calibri"/>
            </a:endParaRPr>
          </a:p>
          <a:p>
            <a:pPr algn="ctr" marL="2825750">
              <a:lnSpc>
                <a:spcPct val="100000"/>
              </a:lnSpc>
              <a:spcBef>
                <a:spcPts val="4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902700" y="6609080"/>
            <a:ext cx="454659" cy="83820"/>
            <a:chOff x="8902700" y="6609080"/>
            <a:chExt cx="454659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90270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27354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693458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20089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67245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94588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968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4082415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1380" y="3185160"/>
            <a:ext cx="5478780" cy="3672840"/>
            <a:chOff x="881380" y="3185160"/>
            <a:chExt cx="5478780" cy="36728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80" y="3185160"/>
              <a:ext cx="5478780" cy="36728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3324860"/>
              <a:ext cx="5197094" cy="30558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81380" y="3185160"/>
            <a:ext cx="5478780" cy="3672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1200">
              <a:latin typeface="Times New Roman"/>
              <a:cs typeface="Times New Roman"/>
            </a:endParaRPr>
          </a:p>
          <a:p>
            <a:pPr marL="128397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39%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sz="1200">
              <a:latin typeface="Calibri"/>
              <a:cs typeface="Calibri"/>
            </a:endParaRPr>
          </a:p>
          <a:p>
            <a:pPr algn="r" marR="107632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95320" y="6520178"/>
            <a:ext cx="850900" cy="261620"/>
            <a:chOff x="319532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1953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8676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6014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520180" y="3317240"/>
            <a:ext cx="5466080" cy="2844800"/>
            <a:chOff x="6520180" y="3317240"/>
            <a:chExt cx="5466080" cy="284480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20180" y="3317240"/>
              <a:ext cx="5466080" cy="283972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340600" y="3886200"/>
              <a:ext cx="3825240" cy="2271395"/>
            </a:xfrm>
            <a:custGeom>
              <a:avLst/>
              <a:gdLst/>
              <a:ahLst/>
              <a:cxnLst/>
              <a:rect l="l" t="t" r="r" b="b"/>
              <a:pathLst>
                <a:path w="3825240" h="2271395">
                  <a:moveTo>
                    <a:pt x="1092200" y="693420"/>
                  </a:moveTo>
                  <a:lnTo>
                    <a:pt x="0" y="693420"/>
                  </a:lnTo>
                  <a:lnTo>
                    <a:pt x="0" y="2270760"/>
                  </a:lnTo>
                  <a:lnTo>
                    <a:pt x="1092200" y="2270760"/>
                  </a:lnTo>
                  <a:lnTo>
                    <a:pt x="1092200" y="693420"/>
                  </a:lnTo>
                  <a:close/>
                </a:path>
                <a:path w="3825240" h="2271395">
                  <a:moveTo>
                    <a:pt x="3825240" y="0"/>
                  </a:moveTo>
                  <a:lnTo>
                    <a:pt x="2733040" y="0"/>
                  </a:lnTo>
                  <a:lnTo>
                    <a:pt x="2733040" y="2270760"/>
                  </a:lnTo>
                  <a:lnTo>
                    <a:pt x="3825240" y="2270772"/>
                  </a:lnTo>
                  <a:lnTo>
                    <a:pt x="382524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340600" y="3317239"/>
              <a:ext cx="3825240" cy="1262380"/>
            </a:xfrm>
            <a:custGeom>
              <a:avLst/>
              <a:gdLst/>
              <a:ahLst/>
              <a:cxnLst/>
              <a:rect l="l" t="t" r="r" b="b"/>
              <a:pathLst>
                <a:path w="3825240" h="1262379">
                  <a:moveTo>
                    <a:pt x="1092200" y="0"/>
                  </a:moveTo>
                  <a:lnTo>
                    <a:pt x="0" y="0"/>
                  </a:lnTo>
                  <a:lnTo>
                    <a:pt x="0" y="1262380"/>
                  </a:lnTo>
                  <a:lnTo>
                    <a:pt x="1092200" y="1262380"/>
                  </a:lnTo>
                  <a:lnTo>
                    <a:pt x="1092200" y="0"/>
                  </a:lnTo>
                  <a:close/>
                </a:path>
                <a:path w="3825240" h="1262379">
                  <a:moveTo>
                    <a:pt x="3825240" y="0"/>
                  </a:moveTo>
                  <a:lnTo>
                    <a:pt x="2733040" y="0"/>
                  </a:lnTo>
                  <a:lnTo>
                    <a:pt x="2733040" y="568960"/>
                  </a:lnTo>
                  <a:lnTo>
                    <a:pt x="3825240" y="568960"/>
                  </a:lnTo>
                  <a:lnTo>
                    <a:pt x="38252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20180" y="6156960"/>
              <a:ext cx="5466080" cy="0"/>
            </a:xfrm>
            <a:custGeom>
              <a:avLst/>
              <a:gdLst/>
              <a:ahLst/>
              <a:cxnLst/>
              <a:rect l="l" t="t" r="r" b="b"/>
              <a:pathLst>
                <a:path w="5466080" h="0">
                  <a:moveTo>
                    <a:pt x="0" y="0"/>
                  </a:moveTo>
                  <a:lnTo>
                    <a:pt x="54660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380479" y="3177539"/>
            <a:ext cx="5745480" cy="36804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1492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75"/>
              </a:spcBef>
            </a:pPr>
            <a:endParaRPr sz="1200">
              <a:latin typeface="Times New Roman"/>
              <a:cs typeface="Times New Roman"/>
            </a:endParaRPr>
          </a:p>
          <a:p>
            <a:pPr marL="4108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  <a:p>
            <a:pPr marL="1374775">
              <a:lnSpc>
                <a:spcPct val="100000"/>
              </a:lnSpc>
              <a:spcBef>
                <a:spcPts val="129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44%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200">
              <a:latin typeface="Calibri"/>
              <a:cs typeface="Calibri"/>
            </a:endParaRPr>
          </a:p>
          <a:p>
            <a:pPr marL="4108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  <a:p>
            <a:pPr marL="1374775">
              <a:lnSpc>
                <a:spcPct val="100000"/>
              </a:lnSpc>
              <a:spcBef>
                <a:spcPts val="129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9255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29894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693458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0089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4" name="object 24" descr=""/>
          <p:cNvSpPr txBox="1"/>
          <p:nvPr/>
        </p:nvSpPr>
        <p:spPr>
          <a:xfrm>
            <a:off x="367245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94588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968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2900680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1380" y="3268979"/>
            <a:ext cx="5394960" cy="3589020"/>
            <a:chOff x="881380" y="3268979"/>
            <a:chExt cx="5394960" cy="35890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80" y="3268979"/>
              <a:ext cx="5394960" cy="35890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3406139"/>
              <a:ext cx="5115814" cy="297459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829175" y="4932298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316226" y="388620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154679" y="3243579"/>
            <a:ext cx="9037320" cy="3614420"/>
            <a:chOff x="3154679" y="3243579"/>
            <a:chExt cx="9037320" cy="3614420"/>
          </a:xfrm>
        </p:grpSpPr>
        <p:sp>
          <p:nvSpPr>
            <p:cNvPr id="11" name="object 11" descr=""/>
            <p:cNvSpPr/>
            <p:nvPr/>
          </p:nvSpPr>
          <p:spPr>
            <a:xfrm>
              <a:off x="31546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899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899" y="261619"/>
                  </a:lnTo>
                  <a:lnTo>
                    <a:pt x="85089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611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949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33159" y="3243579"/>
              <a:ext cx="5958840" cy="3614420"/>
            </a:xfrm>
            <a:custGeom>
              <a:avLst/>
              <a:gdLst/>
              <a:ahLst/>
              <a:cxnLst/>
              <a:rect l="l" t="t" r="r" b="b"/>
              <a:pathLst>
                <a:path w="5958840" h="3614420">
                  <a:moveTo>
                    <a:pt x="5958840" y="0"/>
                  </a:moveTo>
                  <a:lnTo>
                    <a:pt x="0" y="0"/>
                  </a:lnTo>
                  <a:lnTo>
                    <a:pt x="0" y="3614420"/>
                  </a:lnTo>
                  <a:lnTo>
                    <a:pt x="5958840" y="3614420"/>
                  </a:lnTo>
                  <a:lnTo>
                    <a:pt x="5958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2859" y="3383279"/>
              <a:ext cx="5679440" cy="277368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372859" y="6156959"/>
              <a:ext cx="5679440" cy="0"/>
            </a:xfrm>
            <a:custGeom>
              <a:avLst/>
              <a:gdLst/>
              <a:ahLst/>
              <a:cxnLst/>
              <a:rect l="l" t="t" r="r" b="b"/>
              <a:pathLst>
                <a:path w="5679440" h="0">
                  <a:moveTo>
                    <a:pt x="0" y="0"/>
                  </a:moveTo>
                  <a:lnTo>
                    <a:pt x="567944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6233159" y="3243579"/>
            <a:ext cx="5958840" cy="36144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200">
              <a:latin typeface="Times New Roman"/>
              <a:cs typeface="Times New Roman"/>
            </a:endParaRPr>
          </a:p>
          <a:p>
            <a:pPr algn="r" marR="145923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7223759" y="3383279"/>
            <a:ext cx="1135380" cy="277368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6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85"/>
              </a:spcBef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0063480" y="3383279"/>
            <a:ext cx="1137920" cy="277368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884919" y="6609080"/>
            <a:ext cx="457200" cy="83820"/>
            <a:chOff x="8884919" y="6609080"/>
            <a:chExt cx="457200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88491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25829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693458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20089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67245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94588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968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4000500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1380" y="3177539"/>
            <a:ext cx="5273040" cy="3680460"/>
            <a:chOff x="881380" y="3177539"/>
            <a:chExt cx="5273040" cy="368046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380" y="3177539"/>
              <a:ext cx="5273040" cy="368046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80" y="3317239"/>
              <a:ext cx="4991354" cy="306349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419600" y="374942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015870" y="499745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091179" y="3195319"/>
            <a:ext cx="9100820" cy="3662679"/>
            <a:chOff x="3091179" y="3195319"/>
            <a:chExt cx="9100820" cy="3662679"/>
          </a:xfrm>
        </p:grpSpPr>
        <p:sp>
          <p:nvSpPr>
            <p:cNvPr id="11" name="object 11" descr=""/>
            <p:cNvSpPr/>
            <p:nvPr/>
          </p:nvSpPr>
          <p:spPr>
            <a:xfrm>
              <a:off x="30911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899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899" y="261619"/>
                  </a:lnTo>
                  <a:lnTo>
                    <a:pt x="85089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8515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853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134100" y="3195319"/>
              <a:ext cx="6057900" cy="3662679"/>
            </a:xfrm>
            <a:custGeom>
              <a:avLst/>
              <a:gdLst/>
              <a:ahLst/>
              <a:cxnLst/>
              <a:rect l="l" t="t" r="r" b="b"/>
              <a:pathLst>
                <a:path w="6057900" h="3662679">
                  <a:moveTo>
                    <a:pt x="6057900" y="0"/>
                  </a:moveTo>
                  <a:lnTo>
                    <a:pt x="0" y="0"/>
                  </a:lnTo>
                  <a:lnTo>
                    <a:pt x="0" y="3662679"/>
                  </a:lnTo>
                  <a:lnTo>
                    <a:pt x="6057900" y="3662679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3800" y="3335020"/>
              <a:ext cx="5778500" cy="28219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0030460" y="4462780"/>
              <a:ext cx="1155700" cy="1694180"/>
            </a:xfrm>
            <a:custGeom>
              <a:avLst/>
              <a:gdLst/>
              <a:ahLst/>
              <a:cxnLst/>
              <a:rect l="l" t="t" r="r" b="b"/>
              <a:pathLst>
                <a:path w="1155700" h="1694179">
                  <a:moveTo>
                    <a:pt x="1155700" y="0"/>
                  </a:moveTo>
                  <a:lnTo>
                    <a:pt x="0" y="0"/>
                  </a:lnTo>
                  <a:lnTo>
                    <a:pt x="0" y="1694180"/>
                  </a:lnTo>
                  <a:lnTo>
                    <a:pt x="1155700" y="1694180"/>
                  </a:lnTo>
                  <a:lnTo>
                    <a:pt x="11557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139939" y="3335020"/>
              <a:ext cx="1155700" cy="2143760"/>
            </a:xfrm>
            <a:custGeom>
              <a:avLst/>
              <a:gdLst/>
              <a:ahLst/>
              <a:cxnLst/>
              <a:rect l="l" t="t" r="r" b="b"/>
              <a:pathLst>
                <a:path w="1155700" h="2143760">
                  <a:moveTo>
                    <a:pt x="1155700" y="0"/>
                  </a:moveTo>
                  <a:lnTo>
                    <a:pt x="0" y="0"/>
                  </a:lnTo>
                  <a:lnTo>
                    <a:pt x="0" y="2143760"/>
                  </a:lnTo>
                  <a:lnTo>
                    <a:pt x="1155700" y="2143760"/>
                  </a:lnTo>
                  <a:lnTo>
                    <a:pt x="11557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273800" y="6156960"/>
              <a:ext cx="5778500" cy="0"/>
            </a:xfrm>
            <a:custGeom>
              <a:avLst/>
              <a:gdLst/>
              <a:ahLst/>
              <a:cxnLst/>
              <a:rect l="l" t="t" r="r" b="b"/>
              <a:pathLst>
                <a:path w="5778500" h="0">
                  <a:moveTo>
                    <a:pt x="0" y="0"/>
                  </a:moveTo>
                  <a:lnTo>
                    <a:pt x="57785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139940" y="5478779"/>
            <a:ext cx="1155700" cy="67818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6476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9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476230" y="5197792"/>
            <a:ext cx="2755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585709" y="4294758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030459" y="3335020"/>
            <a:ext cx="1155700" cy="112776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129020" y="3190239"/>
            <a:ext cx="6068060" cy="3672840"/>
            <a:chOff x="6129020" y="3190239"/>
            <a:chExt cx="6068060" cy="3672840"/>
          </a:xfrm>
        </p:grpSpPr>
        <p:sp>
          <p:nvSpPr>
            <p:cNvPr id="24" name="object 24" descr=""/>
            <p:cNvSpPr/>
            <p:nvPr/>
          </p:nvSpPr>
          <p:spPr>
            <a:xfrm>
              <a:off x="883666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20750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134100" y="3195319"/>
              <a:ext cx="6057900" cy="3662679"/>
            </a:xfrm>
            <a:custGeom>
              <a:avLst/>
              <a:gdLst/>
              <a:ahLst/>
              <a:cxnLst/>
              <a:rect l="l" t="t" r="r" b="b"/>
              <a:pathLst>
                <a:path w="6057900" h="3662679">
                  <a:moveTo>
                    <a:pt x="0" y="3662679"/>
                  </a:moveTo>
                  <a:lnTo>
                    <a:pt x="6057900" y="3662679"/>
                  </a:lnTo>
                  <a:lnTo>
                    <a:pt x="6057900" y="0"/>
                  </a:lnTo>
                  <a:lnTo>
                    <a:pt x="0" y="0"/>
                  </a:lnTo>
                  <a:lnTo>
                    <a:pt x="0" y="3662679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693458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20089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30" name="object 30" descr=""/>
          <p:cNvSpPr txBox="1"/>
          <p:nvPr/>
        </p:nvSpPr>
        <p:spPr>
          <a:xfrm>
            <a:off x="367245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894588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968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466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8305" algn="l"/>
                <a:tab pos="2092960" algn="l"/>
                <a:tab pos="2578100" algn="l"/>
                <a:tab pos="3258820" algn="l"/>
                <a:tab pos="4345940" algn="l"/>
                <a:tab pos="4640580" algn="l"/>
                <a:tab pos="6558915" algn="l"/>
                <a:tab pos="8068309" algn="l"/>
                <a:tab pos="9546590" algn="l"/>
                <a:tab pos="104762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7.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Приходится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Вам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наряду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электронным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заполнять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бумажный?</a:t>
            </a:r>
            <a:endParaRPr sz="2400">
              <a:latin typeface="Calibri"/>
              <a:cs typeface="Calibri"/>
            </a:endParaRPr>
          </a:p>
          <a:p>
            <a:pPr marL="4125595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9410" rIns="0" bIns="0" rtlCol="0" vert="horz">
            <a:spAutoFit/>
          </a:bodyPr>
          <a:lstStyle/>
          <a:p>
            <a:pPr marL="3342640" marR="5080" indent="-2212975">
              <a:lnSpc>
                <a:spcPct val="108700"/>
              </a:lnSpc>
              <a:spcBef>
                <a:spcPts val="10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5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7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059180" y="3235960"/>
            <a:ext cx="5300980" cy="3622040"/>
            <a:chOff x="1059180" y="3235960"/>
            <a:chExt cx="5300980" cy="36220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180" y="3235960"/>
              <a:ext cx="5300980" cy="36220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6340" y="3373120"/>
              <a:ext cx="5021834" cy="30076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1059180" y="3235960"/>
            <a:ext cx="5300980" cy="3622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200">
              <a:latin typeface="Times New Roman"/>
              <a:cs typeface="Times New Roman"/>
            </a:endParaRPr>
          </a:p>
          <a:p>
            <a:pPr algn="r" marR="12985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94"/>
              </a:spcBef>
            </a:pPr>
            <a:endParaRPr sz="1200">
              <a:latin typeface="Calibri"/>
              <a:cs typeface="Calibri"/>
            </a:endParaRPr>
          </a:p>
          <a:p>
            <a:pPr marL="106235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64%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284220" y="6520178"/>
            <a:ext cx="850900" cy="261620"/>
            <a:chOff x="328422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2842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566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904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502400" y="3375659"/>
            <a:ext cx="5549900" cy="2786380"/>
            <a:chOff x="6502400" y="3375659"/>
            <a:chExt cx="5549900" cy="278638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02400" y="3375659"/>
              <a:ext cx="5549900" cy="278130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335520" y="4765039"/>
              <a:ext cx="3883660" cy="1391920"/>
            </a:xfrm>
            <a:custGeom>
              <a:avLst/>
              <a:gdLst/>
              <a:ahLst/>
              <a:cxnLst/>
              <a:rect l="l" t="t" r="r" b="b"/>
              <a:pathLst>
                <a:path w="3883659" h="1391920">
                  <a:moveTo>
                    <a:pt x="1109980" y="464832"/>
                  </a:moveTo>
                  <a:lnTo>
                    <a:pt x="0" y="464832"/>
                  </a:lnTo>
                  <a:lnTo>
                    <a:pt x="0" y="1391920"/>
                  </a:lnTo>
                  <a:lnTo>
                    <a:pt x="1109980" y="1391920"/>
                  </a:lnTo>
                  <a:lnTo>
                    <a:pt x="1109980" y="464832"/>
                  </a:lnTo>
                  <a:close/>
                </a:path>
                <a:path w="3883659" h="1391920">
                  <a:moveTo>
                    <a:pt x="3883660" y="0"/>
                  </a:moveTo>
                  <a:lnTo>
                    <a:pt x="2773680" y="0"/>
                  </a:lnTo>
                  <a:lnTo>
                    <a:pt x="2773680" y="1391920"/>
                  </a:lnTo>
                  <a:lnTo>
                    <a:pt x="3883660" y="1391920"/>
                  </a:lnTo>
                  <a:lnTo>
                    <a:pt x="388366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335520" y="3375659"/>
              <a:ext cx="3883660" cy="1854835"/>
            </a:xfrm>
            <a:custGeom>
              <a:avLst/>
              <a:gdLst/>
              <a:ahLst/>
              <a:cxnLst/>
              <a:rect l="l" t="t" r="r" b="b"/>
              <a:pathLst>
                <a:path w="3883659" h="1854835">
                  <a:moveTo>
                    <a:pt x="1109980" y="0"/>
                  </a:moveTo>
                  <a:lnTo>
                    <a:pt x="0" y="0"/>
                  </a:lnTo>
                  <a:lnTo>
                    <a:pt x="0" y="1854212"/>
                  </a:lnTo>
                  <a:lnTo>
                    <a:pt x="1109980" y="1854212"/>
                  </a:lnTo>
                  <a:lnTo>
                    <a:pt x="1109980" y="0"/>
                  </a:lnTo>
                  <a:close/>
                </a:path>
                <a:path w="3883659" h="1854835">
                  <a:moveTo>
                    <a:pt x="3883660" y="0"/>
                  </a:moveTo>
                  <a:lnTo>
                    <a:pt x="2773680" y="0"/>
                  </a:lnTo>
                  <a:lnTo>
                    <a:pt x="2773680" y="1389380"/>
                  </a:lnTo>
                  <a:lnTo>
                    <a:pt x="3883660" y="1389380"/>
                  </a:lnTo>
                  <a:lnTo>
                    <a:pt x="388366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502400" y="6156959"/>
              <a:ext cx="5549900" cy="0"/>
            </a:xfrm>
            <a:custGeom>
              <a:avLst/>
              <a:gdLst/>
              <a:ahLst/>
              <a:cxnLst/>
              <a:rect l="l" t="t" r="r" b="b"/>
              <a:pathLst>
                <a:path w="5549900" h="0">
                  <a:moveTo>
                    <a:pt x="0" y="0"/>
                  </a:moveTo>
                  <a:lnTo>
                    <a:pt x="55499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362700" y="3235960"/>
            <a:ext cx="5829300" cy="36220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1200">
              <a:latin typeface="Times New Roman"/>
              <a:cs typeface="Times New Roman"/>
            </a:endParaRPr>
          </a:p>
          <a:p>
            <a:pPr marL="417131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 marL="1396365">
              <a:lnSpc>
                <a:spcPct val="100000"/>
              </a:lnSpc>
              <a:spcBef>
                <a:spcPts val="38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1200">
              <a:latin typeface="Calibri"/>
              <a:cs typeface="Calibri"/>
            </a:endParaRPr>
          </a:p>
          <a:p>
            <a:pPr marL="417131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 marL="1396365">
              <a:lnSpc>
                <a:spcPct val="100000"/>
              </a:lnSpc>
              <a:spcBef>
                <a:spcPts val="38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895095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32434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7106919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57790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491484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864228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061068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3525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72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123786" y="2798572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15/16%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77/84%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29/91%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9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13/57%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10/43%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1/33%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27/90%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3/27%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8/73%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5207635">
              <a:lnSpc>
                <a:spcPct val="100000"/>
              </a:lnSpc>
              <a:spcBef>
                <a:spcPts val="700"/>
              </a:spcBef>
            </a:pP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89000" y="3169919"/>
            <a:ext cx="5372100" cy="3688079"/>
            <a:chOff x="889000" y="3169919"/>
            <a:chExt cx="5372100" cy="36880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000" y="3169919"/>
              <a:ext cx="5372100" cy="36880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700" y="3307080"/>
              <a:ext cx="5090414" cy="30736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889000" y="3169919"/>
            <a:ext cx="5372100" cy="3688079"/>
          </a:xfrm>
          <a:prstGeom prst="rect">
            <a:avLst/>
          </a:prstGeom>
        </p:spPr>
        <p:txBody>
          <a:bodyPr wrap="square" lIns="0" tIns="1619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7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124269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1200">
              <a:latin typeface="Calibri"/>
              <a:cs typeface="Calibri"/>
            </a:endParaRPr>
          </a:p>
          <a:p>
            <a:pPr marL="164147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84%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149600" y="3291840"/>
            <a:ext cx="8907780" cy="3489960"/>
            <a:chOff x="3149600" y="3291840"/>
            <a:chExt cx="8907780" cy="3489960"/>
          </a:xfrm>
        </p:grpSpPr>
        <p:sp>
          <p:nvSpPr>
            <p:cNvPr id="10" name="object 10" descr=""/>
            <p:cNvSpPr/>
            <p:nvPr/>
          </p:nvSpPr>
          <p:spPr>
            <a:xfrm>
              <a:off x="31496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1039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1441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46520" y="3291840"/>
              <a:ext cx="5605780" cy="286512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287260" y="5631180"/>
              <a:ext cx="3924300" cy="525780"/>
            </a:xfrm>
            <a:custGeom>
              <a:avLst/>
              <a:gdLst/>
              <a:ahLst/>
              <a:cxnLst/>
              <a:rect l="l" t="t" r="r" b="b"/>
              <a:pathLst>
                <a:path w="3924300" h="525779">
                  <a:moveTo>
                    <a:pt x="1120140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1120140" y="525780"/>
                  </a:lnTo>
                  <a:lnTo>
                    <a:pt x="1120140" y="0"/>
                  </a:lnTo>
                  <a:close/>
                </a:path>
                <a:path w="3924300" h="525779">
                  <a:moveTo>
                    <a:pt x="3924300" y="251460"/>
                  </a:moveTo>
                  <a:lnTo>
                    <a:pt x="2801620" y="251460"/>
                  </a:lnTo>
                  <a:lnTo>
                    <a:pt x="2801620" y="525780"/>
                  </a:lnTo>
                  <a:lnTo>
                    <a:pt x="3924300" y="525780"/>
                  </a:lnTo>
                  <a:lnTo>
                    <a:pt x="3924300" y="25146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287260" y="3291839"/>
              <a:ext cx="3924300" cy="2590800"/>
            </a:xfrm>
            <a:custGeom>
              <a:avLst/>
              <a:gdLst/>
              <a:ahLst/>
              <a:cxnLst/>
              <a:rect l="l" t="t" r="r" b="b"/>
              <a:pathLst>
                <a:path w="3924300" h="2590800">
                  <a:moveTo>
                    <a:pt x="1120140" y="0"/>
                  </a:moveTo>
                  <a:lnTo>
                    <a:pt x="0" y="0"/>
                  </a:lnTo>
                  <a:lnTo>
                    <a:pt x="0" y="2339340"/>
                  </a:lnTo>
                  <a:lnTo>
                    <a:pt x="1120140" y="2339340"/>
                  </a:lnTo>
                  <a:lnTo>
                    <a:pt x="1120140" y="0"/>
                  </a:lnTo>
                  <a:close/>
                </a:path>
                <a:path w="3924300" h="2590800">
                  <a:moveTo>
                    <a:pt x="3924300" y="0"/>
                  </a:moveTo>
                  <a:lnTo>
                    <a:pt x="2801620" y="0"/>
                  </a:lnTo>
                  <a:lnTo>
                    <a:pt x="2801620" y="2590800"/>
                  </a:lnTo>
                  <a:lnTo>
                    <a:pt x="3924300" y="2590800"/>
                  </a:lnTo>
                  <a:lnTo>
                    <a:pt x="39243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446520" y="6156960"/>
              <a:ext cx="5605780" cy="0"/>
            </a:xfrm>
            <a:custGeom>
              <a:avLst/>
              <a:gdLst/>
              <a:ahLst/>
              <a:cxnLst/>
              <a:rect l="l" t="t" r="r" b="b"/>
              <a:pathLst>
                <a:path w="5605780" h="0">
                  <a:moveTo>
                    <a:pt x="0" y="0"/>
                  </a:moveTo>
                  <a:lnTo>
                    <a:pt x="56057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7714868" y="578294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518775" y="590867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714868" y="4350766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518775" y="447649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301740" y="3147060"/>
            <a:ext cx="5895340" cy="3716020"/>
            <a:chOff x="6301740" y="3147060"/>
            <a:chExt cx="5895340" cy="3716020"/>
          </a:xfrm>
        </p:grpSpPr>
        <p:sp>
          <p:nvSpPr>
            <p:cNvPr id="22" name="object 22" descr=""/>
            <p:cNvSpPr/>
            <p:nvPr/>
          </p:nvSpPr>
          <p:spPr>
            <a:xfrm>
              <a:off x="892302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296400" y="6609080"/>
              <a:ext cx="81280" cy="83820"/>
            </a:xfrm>
            <a:custGeom>
              <a:avLst/>
              <a:gdLst/>
              <a:ahLst/>
              <a:cxnLst/>
              <a:rect l="l" t="t" r="r" b="b"/>
              <a:pathLst>
                <a:path w="81279" h="83820">
                  <a:moveTo>
                    <a:pt x="81279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1279" y="83820"/>
                  </a:lnTo>
                  <a:lnTo>
                    <a:pt x="81279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306820" y="3152140"/>
              <a:ext cx="5885180" cy="3705860"/>
            </a:xfrm>
            <a:custGeom>
              <a:avLst/>
              <a:gdLst/>
              <a:ahLst/>
              <a:cxnLst/>
              <a:rect l="l" t="t" r="r" b="b"/>
              <a:pathLst>
                <a:path w="5885180" h="3705859">
                  <a:moveTo>
                    <a:pt x="0" y="3705860"/>
                  </a:moveTo>
                  <a:lnTo>
                    <a:pt x="5885180" y="3705860"/>
                  </a:lnTo>
                  <a:lnTo>
                    <a:pt x="5885180" y="0"/>
                  </a:lnTo>
                  <a:lnTo>
                    <a:pt x="0" y="0"/>
                  </a:lnTo>
                  <a:lnTo>
                    <a:pt x="0" y="370586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064375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244201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70485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8" name="object 28" descr=""/>
          <p:cNvSpPr txBox="1"/>
          <p:nvPr/>
        </p:nvSpPr>
        <p:spPr>
          <a:xfrm>
            <a:off x="3730371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9032493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0668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4666615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35660" y="3195320"/>
            <a:ext cx="5524500" cy="3583940"/>
            <a:chOff x="835660" y="3195320"/>
            <a:chExt cx="5524500" cy="35839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660" y="3195320"/>
              <a:ext cx="5524500" cy="35839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60" y="3332480"/>
              <a:ext cx="5242814" cy="29695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843401" y="3445129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18079" y="5533072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172460" y="3177539"/>
            <a:ext cx="9019540" cy="3680460"/>
            <a:chOff x="3172460" y="3177539"/>
            <a:chExt cx="9019540" cy="3680460"/>
          </a:xfrm>
        </p:grpSpPr>
        <p:sp>
          <p:nvSpPr>
            <p:cNvPr id="11" name="object 11" descr=""/>
            <p:cNvSpPr/>
            <p:nvPr/>
          </p:nvSpPr>
          <p:spPr>
            <a:xfrm>
              <a:off x="3172460" y="6443980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850900" y="259080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3900" y="652526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7280" y="652526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329680" y="3177539"/>
              <a:ext cx="5862320" cy="3680460"/>
            </a:xfrm>
            <a:custGeom>
              <a:avLst/>
              <a:gdLst/>
              <a:ahLst/>
              <a:cxnLst/>
              <a:rect l="l" t="t" r="r" b="b"/>
              <a:pathLst>
                <a:path w="5862320" h="3680459">
                  <a:moveTo>
                    <a:pt x="5862320" y="0"/>
                  </a:moveTo>
                  <a:lnTo>
                    <a:pt x="0" y="0"/>
                  </a:lnTo>
                  <a:lnTo>
                    <a:pt x="0" y="3680460"/>
                  </a:lnTo>
                  <a:lnTo>
                    <a:pt x="5862320" y="3680460"/>
                  </a:lnTo>
                  <a:lnTo>
                    <a:pt x="58623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9380" y="3317239"/>
              <a:ext cx="5582920" cy="283972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307580" y="5839459"/>
              <a:ext cx="3906520" cy="317500"/>
            </a:xfrm>
            <a:custGeom>
              <a:avLst/>
              <a:gdLst/>
              <a:ahLst/>
              <a:cxnLst/>
              <a:rect l="l" t="t" r="r" b="b"/>
              <a:pathLst>
                <a:path w="3906520" h="317500">
                  <a:moveTo>
                    <a:pt x="1117600" y="68580"/>
                  </a:moveTo>
                  <a:lnTo>
                    <a:pt x="0" y="68580"/>
                  </a:lnTo>
                  <a:lnTo>
                    <a:pt x="0" y="317500"/>
                  </a:lnTo>
                  <a:lnTo>
                    <a:pt x="1117600" y="317500"/>
                  </a:lnTo>
                  <a:lnTo>
                    <a:pt x="1117600" y="68580"/>
                  </a:lnTo>
                  <a:close/>
                </a:path>
                <a:path w="3906520" h="317500">
                  <a:moveTo>
                    <a:pt x="3906520" y="0"/>
                  </a:moveTo>
                  <a:lnTo>
                    <a:pt x="2791460" y="0"/>
                  </a:lnTo>
                  <a:lnTo>
                    <a:pt x="2791460" y="317500"/>
                  </a:lnTo>
                  <a:lnTo>
                    <a:pt x="3906520" y="317500"/>
                  </a:lnTo>
                  <a:lnTo>
                    <a:pt x="39065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307580" y="3317239"/>
              <a:ext cx="3906520" cy="2590800"/>
            </a:xfrm>
            <a:custGeom>
              <a:avLst/>
              <a:gdLst/>
              <a:ahLst/>
              <a:cxnLst/>
              <a:rect l="l" t="t" r="r" b="b"/>
              <a:pathLst>
                <a:path w="3906520" h="2590800">
                  <a:moveTo>
                    <a:pt x="1117600" y="0"/>
                  </a:moveTo>
                  <a:lnTo>
                    <a:pt x="0" y="0"/>
                  </a:lnTo>
                  <a:lnTo>
                    <a:pt x="0" y="2590800"/>
                  </a:lnTo>
                  <a:lnTo>
                    <a:pt x="1117600" y="2590800"/>
                  </a:lnTo>
                  <a:lnTo>
                    <a:pt x="1117600" y="0"/>
                  </a:lnTo>
                  <a:close/>
                </a:path>
                <a:path w="3906520" h="2590800">
                  <a:moveTo>
                    <a:pt x="3906520" y="0"/>
                  </a:moveTo>
                  <a:lnTo>
                    <a:pt x="2791460" y="0"/>
                  </a:lnTo>
                  <a:lnTo>
                    <a:pt x="2791460" y="2522220"/>
                  </a:lnTo>
                  <a:lnTo>
                    <a:pt x="3906520" y="2522232"/>
                  </a:lnTo>
                  <a:lnTo>
                    <a:pt x="39065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69380" y="6156960"/>
              <a:ext cx="5582920" cy="0"/>
            </a:xfrm>
            <a:custGeom>
              <a:avLst/>
              <a:gdLst/>
              <a:ahLst/>
              <a:cxnLst/>
              <a:rect l="l" t="t" r="r" b="b"/>
              <a:pathLst>
                <a:path w="5582920" h="0">
                  <a:moveTo>
                    <a:pt x="0" y="0"/>
                  </a:moveTo>
                  <a:lnTo>
                    <a:pt x="55829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774305" y="5921692"/>
            <a:ext cx="1993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527665" y="5887402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736205" y="4501895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527665" y="4467479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89%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324600" y="3172460"/>
            <a:ext cx="5872480" cy="3690620"/>
            <a:chOff x="6324600" y="3172460"/>
            <a:chExt cx="5872480" cy="3690620"/>
          </a:xfrm>
        </p:grpSpPr>
        <p:sp>
          <p:nvSpPr>
            <p:cNvPr id="24" name="object 24" descr=""/>
            <p:cNvSpPr/>
            <p:nvPr/>
          </p:nvSpPr>
          <p:spPr>
            <a:xfrm>
              <a:off x="893572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30656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329680" y="3177540"/>
              <a:ext cx="5862320" cy="3680460"/>
            </a:xfrm>
            <a:custGeom>
              <a:avLst/>
              <a:gdLst/>
              <a:ahLst/>
              <a:cxnLst/>
              <a:rect l="l" t="t" r="r" b="b"/>
              <a:pathLst>
                <a:path w="5862320" h="3680459">
                  <a:moveTo>
                    <a:pt x="0" y="3680460"/>
                  </a:moveTo>
                  <a:lnTo>
                    <a:pt x="5862320" y="3680460"/>
                  </a:lnTo>
                  <a:lnTo>
                    <a:pt x="5862320" y="0"/>
                  </a:lnTo>
                  <a:lnTo>
                    <a:pt x="0" y="0"/>
                  </a:lnTo>
                  <a:lnTo>
                    <a:pt x="0" y="368046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7081519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0251820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9271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30" name="object 30" descr=""/>
          <p:cNvSpPr txBox="1"/>
          <p:nvPr/>
        </p:nvSpPr>
        <p:spPr>
          <a:xfrm>
            <a:off x="3752850" y="6492240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04494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1874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2619" y="203200"/>
            <a:ext cx="2181860" cy="4572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425575" y="2521965"/>
            <a:ext cx="10074910" cy="2548890"/>
          </a:xfrm>
          <a:prstGeom prst="rect">
            <a:avLst/>
          </a:prstGeom>
        </p:spPr>
        <p:txBody>
          <a:bodyPr wrap="square" lIns="0" tIns="75565" rIns="0" bIns="0" rtlCol="0" vert="horz">
            <a:spAutoFit/>
          </a:bodyPr>
          <a:lstStyle/>
          <a:p>
            <a:pPr marL="508000" marR="498475" indent="391160">
              <a:lnSpc>
                <a:spcPts val="3879"/>
              </a:lnSpc>
              <a:spcBef>
                <a:spcPts val="595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36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какие</a:t>
            </a:r>
            <a:r>
              <a:rPr dirty="0" sz="36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локальные</a:t>
            </a:r>
            <a:r>
              <a:rPr dirty="0" sz="36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нормативные</a:t>
            </a:r>
            <a:r>
              <a:rPr dirty="0" sz="3600" spc="-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правые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документы</a:t>
            </a:r>
            <a:r>
              <a:rPr dirty="0" sz="36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171717"/>
                </a:solidFill>
                <a:latin typeface="Calibri"/>
                <a:cs typeface="Calibri"/>
              </a:rPr>
              <a:t>руководителям</a:t>
            </a:r>
            <a:r>
              <a:rPr dirty="0" sz="36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3615"/>
              </a:lnSpc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организаций</a:t>
            </a:r>
            <a:r>
              <a:rPr dirty="0" sz="3600" spc="-5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25" b="1">
                <a:solidFill>
                  <a:srgbClr val="171717"/>
                </a:solidFill>
                <a:latin typeface="Calibri"/>
                <a:cs typeface="Calibri"/>
              </a:rPr>
              <a:t>рекомендуется</a:t>
            </a:r>
            <a:r>
              <a:rPr dirty="0" sz="36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внести</a:t>
            </a:r>
            <a:r>
              <a:rPr dirty="0" sz="3600" spc="-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необходимые</a:t>
            </a:r>
            <a:endParaRPr sz="3600">
              <a:latin typeface="Calibri"/>
              <a:cs typeface="Calibri"/>
            </a:endParaRPr>
          </a:p>
          <a:p>
            <a:pPr marL="873760" marR="861694" indent="256540">
              <a:lnSpc>
                <a:spcPts val="3879"/>
              </a:lnSpc>
              <a:spcBef>
                <a:spcPts val="285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изменения</a:t>
            </a:r>
            <a:r>
              <a:rPr dirty="0" sz="36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для</a:t>
            </a:r>
            <a:r>
              <a:rPr dirty="0" sz="3600" spc="-3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обеспечения</a:t>
            </a:r>
            <a:r>
              <a:rPr dirty="0" sz="36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снижения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3600" spc="-10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36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36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педагогов?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4539615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22019" y="3218179"/>
            <a:ext cx="5626100" cy="3639820"/>
            <a:chOff x="922019" y="3218179"/>
            <a:chExt cx="5626100" cy="363982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019" y="3218179"/>
              <a:ext cx="5626100" cy="363982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1719" y="3357879"/>
              <a:ext cx="5346954" cy="302285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922019" y="3218179"/>
            <a:ext cx="5626100" cy="36398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200">
              <a:latin typeface="Times New Roman"/>
              <a:cs typeface="Times New Roman"/>
            </a:endParaRPr>
          </a:p>
          <a:p>
            <a:pPr marL="129222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43%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1200">
              <a:latin typeface="Calibri"/>
              <a:cs typeface="Calibri"/>
            </a:endParaRPr>
          </a:p>
          <a:p>
            <a:pPr algn="r" marR="11595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309620" y="6520178"/>
            <a:ext cx="850900" cy="261620"/>
            <a:chOff x="3309620" y="6520178"/>
            <a:chExt cx="850900" cy="261620"/>
          </a:xfrm>
        </p:grpSpPr>
        <p:sp>
          <p:nvSpPr>
            <p:cNvPr id="10" name="object 10" descr=""/>
            <p:cNvSpPr/>
            <p:nvPr/>
          </p:nvSpPr>
          <p:spPr>
            <a:xfrm>
              <a:off x="33096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3600" y="6604000"/>
              <a:ext cx="95250" cy="9525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74440" y="6604000"/>
              <a:ext cx="95250" cy="95250"/>
            </a:xfrm>
            <a:prstGeom prst="rect">
              <a:avLst/>
            </a:prstGeom>
          </p:spPr>
        </p:pic>
      </p:grpSp>
      <p:grpSp>
        <p:nvGrpSpPr>
          <p:cNvPr id="13" name="object 13" descr=""/>
          <p:cNvGrpSpPr/>
          <p:nvPr/>
        </p:nvGrpSpPr>
        <p:grpSpPr>
          <a:xfrm>
            <a:off x="6677659" y="3335020"/>
            <a:ext cx="5374640" cy="2827020"/>
            <a:chOff x="6677659" y="3335020"/>
            <a:chExt cx="5374640" cy="2827020"/>
          </a:xfrm>
        </p:grpSpPr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77659" y="3335020"/>
              <a:ext cx="5374640" cy="282194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482839" y="4117340"/>
              <a:ext cx="1074420" cy="2039620"/>
            </a:xfrm>
            <a:custGeom>
              <a:avLst/>
              <a:gdLst/>
              <a:ahLst/>
              <a:cxnLst/>
              <a:rect l="l" t="t" r="r" b="b"/>
              <a:pathLst>
                <a:path w="1074420" h="2039620">
                  <a:moveTo>
                    <a:pt x="1074420" y="0"/>
                  </a:moveTo>
                  <a:lnTo>
                    <a:pt x="0" y="0"/>
                  </a:lnTo>
                  <a:lnTo>
                    <a:pt x="0" y="2039620"/>
                  </a:lnTo>
                  <a:lnTo>
                    <a:pt x="1074420" y="2039620"/>
                  </a:lnTo>
                  <a:lnTo>
                    <a:pt x="10744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482840" y="3335019"/>
              <a:ext cx="3764279" cy="2822575"/>
            </a:xfrm>
            <a:custGeom>
              <a:avLst/>
              <a:gdLst/>
              <a:ahLst/>
              <a:cxnLst/>
              <a:rect l="l" t="t" r="r" b="b"/>
              <a:pathLst>
                <a:path w="3764279" h="2822575">
                  <a:moveTo>
                    <a:pt x="1074420" y="0"/>
                  </a:moveTo>
                  <a:lnTo>
                    <a:pt x="0" y="0"/>
                  </a:lnTo>
                  <a:lnTo>
                    <a:pt x="0" y="782320"/>
                  </a:lnTo>
                  <a:lnTo>
                    <a:pt x="1074420" y="782320"/>
                  </a:lnTo>
                  <a:lnTo>
                    <a:pt x="1074420" y="0"/>
                  </a:lnTo>
                  <a:close/>
                </a:path>
                <a:path w="3764279" h="2822575">
                  <a:moveTo>
                    <a:pt x="3764280" y="0"/>
                  </a:moveTo>
                  <a:lnTo>
                    <a:pt x="2687320" y="0"/>
                  </a:lnTo>
                  <a:lnTo>
                    <a:pt x="2687320" y="2821940"/>
                  </a:lnTo>
                  <a:lnTo>
                    <a:pt x="3764280" y="2821952"/>
                  </a:lnTo>
                  <a:lnTo>
                    <a:pt x="376428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677659" y="6156960"/>
              <a:ext cx="5374640" cy="0"/>
            </a:xfrm>
            <a:custGeom>
              <a:avLst/>
              <a:gdLst/>
              <a:ahLst/>
              <a:cxnLst/>
              <a:rect l="l" t="t" r="r" b="b"/>
              <a:pathLst>
                <a:path w="5374640" h="0">
                  <a:moveTo>
                    <a:pt x="0" y="0"/>
                  </a:moveTo>
                  <a:lnTo>
                    <a:pt x="537464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6537959" y="3195319"/>
            <a:ext cx="5654040" cy="3662679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1200">
              <a:latin typeface="Times New Roman"/>
              <a:cs typeface="Times New Roman"/>
            </a:endParaRPr>
          </a:p>
          <a:p>
            <a:pPr marL="13500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28%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1200">
              <a:latin typeface="Calibri"/>
              <a:cs typeface="Calibri"/>
            </a:endParaRPr>
          </a:p>
          <a:p>
            <a:pPr algn="r" marR="1306830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200">
              <a:latin typeface="Calibri"/>
              <a:cs typeface="Calibri"/>
            </a:endParaRPr>
          </a:p>
          <a:p>
            <a:pPr marL="13500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9037319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77923B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9410700" y="660908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>
              <a:alpha val="8392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10301351" y="6083300"/>
            <a:ext cx="814705" cy="3676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24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23684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518153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891026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14780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952055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3358515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10259" y="3144519"/>
            <a:ext cx="5575300" cy="3713479"/>
            <a:chOff x="810259" y="3144519"/>
            <a:chExt cx="5575300" cy="3713479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259" y="3144519"/>
              <a:ext cx="5575300" cy="37134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159" y="3754119"/>
              <a:ext cx="5293614" cy="30965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703190" y="4265041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072639" y="5333936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172460" y="3129279"/>
            <a:ext cx="9019540" cy="3728720"/>
            <a:chOff x="3172460" y="3129279"/>
            <a:chExt cx="9019540" cy="3728720"/>
          </a:xfrm>
        </p:grpSpPr>
        <p:sp>
          <p:nvSpPr>
            <p:cNvPr id="11" name="object 11" descr=""/>
            <p:cNvSpPr/>
            <p:nvPr/>
          </p:nvSpPr>
          <p:spPr>
            <a:xfrm>
              <a:off x="317246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3900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7280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811520" y="3129279"/>
              <a:ext cx="6380480" cy="3728720"/>
            </a:xfrm>
            <a:custGeom>
              <a:avLst/>
              <a:gdLst/>
              <a:ahLst/>
              <a:cxnLst/>
              <a:rect l="l" t="t" r="r" b="b"/>
              <a:pathLst>
                <a:path w="6380480" h="3728720">
                  <a:moveTo>
                    <a:pt x="6380480" y="0"/>
                  </a:moveTo>
                  <a:lnTo>
                    <a:pt x="0" y="0"/>
                  </a:lnTo>
                  <a:lnTo>
                    <a:pt x="0" y="3728720"/>
                  </a:lnTo>
                  <a:lnTo>
                    <a:pt x="6380480" y="3728720"/>
                  </a:lnTo>
                  <a:lnTo>
                    <a:pt x="6380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51220" y="3268979"/>
              <a:ext cx="6101080" cy="288798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951220" y="6156959"/>
              <a:ext cx="6101080" cy="0"/>
            </a:xfrm>
            <a:custGeom>
              <a:avLst/>
              <a:gdLst/>
              <a:ahLst/>
              <a:cxnLst/>
              <a:rect l="l" t="t" r="r" b="b"/>
              <a:pathLst>
                <a:path w="6101080" h="0">
                  <a:moveTo>
                    <a:pt x="0" y="0"/>
                  </a:moveTo>
                  <a:lnTo>
                    <a:pt x="61010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6865619" y="3268979"/>
            <a:ext cx="1221740" cy="288798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9916159" y="3268979"/>
            <a:ext cx="1221740" cy="288798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 marL="1905">
              <a:lnSpc>
                <a:spcPts val="65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5"/>
              </a:spcBef>
            </a:pPr>
            <a:endParaRPr sz="12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704583" y="6045200"/>
            <a:ext cx="1556385" cy="398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81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 algn="ctr" marR="5080">
              <a:lnSpc>
                <a:spcPct val="100000"/>
              </a:lnSpc>
              <a:spcBef>
                <a:spcPts val="55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134218" y="6235065"/>
            <a:ext cx="8020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806440" y="3124200"/>
            <a:ext cx="6390640" cy="3738879"/>
            <a:chOff x="5806440" y="3124200"/>
            <a:chExt cx="6390640" cy="3738879"/>
          </a:xfrm>
        </p:grpSpPr>
        <p:sp>
          <p:nvSpPr>
            <p:cNvPr id="22" name="object 22" descr=""/>
            <p:cNvSpPr/>
            <p:nvPr/>
          </p:nvSpPr>
          <p:spPr>
            <a:xfrm>
              <a:off x="867410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04748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811520" y="3129280"/>
              <a:ext cx="6380480" cy="3728720"/>
            </a:xfrm>
            <a:custGeom>
              <a:avLst/>
              <a:gdLst/>
              <a:ahLst/>
              <a:cxnLst/>
              <a:rect l="l" t="t" r="r" b="b"/>
              <a:pathLst>
                <a:path w="6380480" h="3728720">
                  <a:moveTo>
                    <a:pt x="0" y="3728720"/>
                  </a:moveTo>
                  <a:lnTo>
                    <a:pt x="6380480" y="3728720"/>
                  </a:lnTo>
                  <a:lnTo>
                    <a:pt x="6380480" y="0"/>
                  </a:lnTo>
                  <a:lnTo>
                    <a:pt x="0" y="0"/>
                  </a:lnTo>
                  <a:lnTo>
                    <a:pt x="0" y="372872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9271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3752850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78522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15796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4457700">
              <a:lnSpc>
                <a:spcPct val="100000"/>
              </a:lnSpc>
              <a:spcBef>
                <a:spcPts val="7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00100" y="3136900"/>
            <a:ext cx="5692140" cy="3721100"/>
            <a:chOff x="800100" y="3136900"/>
            <a:chExt cx="5692140" cy="37211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100" y="3136900"/>
              <a:ext cx="5692140" cy="37211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260" y="3274060"/>
              <a:ext cx="5412994" cy="31066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3887215" y="3392423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18460" y="5586412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90%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220720" y="3119120"/>
            <a:ext cx="8971280" cy="3738879"/>
            <a:chOff x="3220720" y="3119120"/>
            <a:chExt cx="8971280" cy="3738879"/>
          </a:xfrm>
        </p:grpSpPr>
        <p:sp>
          <p:nvSpPr>
            <p:cNvPr id="11" name="object 11" descr=""/>
            <p:cNvSpPr/>
            <p:nvPr/>
          </p:nvSpPr>
          <p:spPr>
            <a:xfrm>
              <a:off x="322072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2160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5540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63640" y="3119120"/>
              <a:ext cx="5928360" cy="3738879"/>
            </a:xfrm>
            <a:custGeom>
              <a:avLst/>
              <a:gdLst/>
              <a:ahLst/>
              <a:cxnLst/>
              <a:rect l="l" t="t" r="r" b="b"/>
              <a:pathLst>
                <a:path w="5928359" h="3738879">
                  <a:moveTo>
                    <a:pt x="5928360" y="0"/>
                  </a:moveTo>
                  <a:lnTo>
                    <a:pt x="0" y="0"/>
                  </a:lnTo>
                  <a:lnTo>
                    <a:pt x="0" y="3738879"/>
                  </a:lnTo>
                  <a:lnTo>
                    <a:pt x="5928360" y="3738879"/>
                  </a:lnTo>
                  <a:lnTo>
                    <a:pt x="5928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3340" y="3258820"/>
              <a:ext cx="5648960" cy="28981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251700" y="5808980"/>
              <a:ext cx="1130300" cy="347980"/>
            </a:xfrm>
            <a:custGeom>
              <a:avLst/>
              <a:gdLst/>
              <a:ahLst/>
              <a:cxnLst/>
              <a:rect l="l" t="t" r="r" b="b"/>
              <a:pathLst>
                <a:path w="1130300" h="347979">
                  <a:moveTo>
                    <a:pt x="1130300" y="0"/>
                  </a:moveTo>
                  <a:lnTo>
                    <a:pt x="0" y="0"/>
                  </a:lnTo>
                  <a:lnTo>
                    <a:pt x="0" y="347980"/>
                  </a:lnTo>
                  <a:lnTo>
                    <a:pt x="1130300" y="347980"/>
                  </a:lnTo>
                  <a:lnTo>
                    <a:pt x="11303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251700" y="3258819"/>
              <a:ext cx="3952240" cy="2898775"/>
            </a:xfrm>
            <a:custGeom>
              <a:avLst/>
              <a:gdLst/>
              <a:ahLst/>
              <a:cxnLst/>
              <a:rect l="l" t="t" r="r" b="b"/>
              <a:pathLst>
                <a:path w="3952240" h="2898775">
                  <a:moveTo>
                    <a:pt x="1130300" y="0"/>
                  </a:moveTo>
                  <a:lnTo>
                    <a:pt x="0" y="0"/>
                  </a:lnTo>
                  <a:lnTo>
                    <a:pt x="0" y="2550160"/>
                  </a:lnTo>
                  <a:lnTo>
                    <a:pt x="1130300" y="2550160"/>
                  </a:lnTo>
                  <a:lnTo>
                    <a:pt x="1130300" y="0"/>
                  </a:lnTo>
                  <a:close/>
                </a:path>
                <a:path w="3952240" h="2898775">
                  <a:moveTo>
                    <a:pt x="3952240" y="0"/>
                  </a:moveTo>
                  <a:lnTo>
                    <a:pt x="2824480" y="0"/>
                  </a:lnTo>
                  <a:lnTo>
                    <a:pt x="2824480" y="2898140"/>
                  </a:lnTo>
                  <a:lnTo>
                    <a:pt x="3952240" y="2898152"/>
                  </a:lnTo>
                  <a:lnTo>
                    <a:pt x="39522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403340" y="6156960"/>
              <a:ext cx="5648960" cy="0"/>
            </a:xfrm>
            <a:custGeom>
              <a:avLst/>
              <a:gdLst/>
              <a:ahLst/>
              <a:cxnLst/>
              <a:rect l="l" t="t" r="r" b="b"/>
              <a:pathLst>
                <a:path w="5648959" h="0">
                  <a:moveTo>
                    <a:pt x="0" y="0"/>
                  </a:moveTo>
                  <a:lnTo>
                    <a:pt x="564896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7685151" y="4422520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471531" y="4596383"/>
            <a:ext cx="3517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7046341" y="5871209"/>
            <a:ext cx="1556385" cy="572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8255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12%</a:t>
            </a:r>
            <a:endParaRPr sz="1200">
              <a:latin typeface="Calibri"/>
              <a:cs typeface="Calibri"/>
            </a:endParaRPr>
          </a:p>
          <a:p>
            <a:pPr algn="ctr" marR="5080">
              <a:lnSpc>
                <a:spcPct val="100000"/>
              </a:lnSpc>
              <a:spcBef>
                <a:spcPts val="1425"/>
              </a:spcBef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246741" y="6045200"/>
            <a:ext cx="802005" cy="3981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5715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 algn="ctr" marR="5080">
              <a:lnSpc>
                <a:spcPct val="100000"/>
              </a:lnSpc>
              <a:spcBef>
                <a:spcPts val="55"/>
              </a:spcBef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258559" y="3114039"/>
            <a:ext cx="5938520" cy="3749040"/>
            <a:chOff x="6258559" y="3114039"/>
            <a:chExt cx="5938520" cy="3749040"/>
          </a:xfrm>
        </p:grpSpPr>
        <p:sp>
          <p:nvSpPr>
            <p:cNvPr id="24" name="object 24" descr=""/>
            <p:cNvSpPr/>
            <p:nvPr/>
          </p:nvSpPr>
          <p:spPr>
            <a:xfrm>
              <a:off x="890269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27353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263639" y="3119119"/>
              <a:ext cx="5928360" cy="3738879"/>
            </a:xfrm>
            <a:custGeom>
              <a:avLst/>
              <a:gdLst/>
              <a:ahLst/>
              <a:cxnLst/>
              <a:rect l="l" t="t" r="r" b="b"/>
              <a:pathLst>
                <a:path w="5928359" h="3738879">
                  <a:moveTo>
                    <a:pt x="0" y="3738879"/>
                  </a:moveTo>
                  <a:lnTo>
                    <a:pt x="5928360" y="3738879"/>
                  </a:lnTo>
                  <a:lnTo>
                    <a:pt x="5928360" y="0"/>
                  </a:lnTo>
                  <a:lnTo>
                    <a:pt x="0" y="0"/>
                  </a:lnTo>
                  <a:lnTo>
                    <a:pt x="0" y="3738879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9271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8" name="object 28" descr=""/>
          <p:cNvSpPr txBox="1"/>
          <p:nvPr/>
        </p:nvSpPr>
        <p:spPr>
          <a:xfrm>
            <a:off x="3752850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78522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15796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1983104"/>
            <a:ext cx="10655935" cy="1176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05765" algn="l"/>
                <a:tab pos="1612900" algn="l"/>
                <a:tab pos="2095500" algn="l"/>
                <a:tab pos="2626360" algn="l"/>
                <a:tab pos="3810000" algn="l"/>
                <a:tab pos="4389120" algn="l"/>
                <a:tab pos="4699635" algn="l"/>
                <a:tab pos="6459855" algn="l"/>
                <a:tab pos="7954009" algn="l"/>
                <a:tab pos="9239250" algn="l"/>
                <a:tab pos="996315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8.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прошедшем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2022-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 нагрузка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4582795">
              <a:lnSpc>
                <a:spcPct val="100000"/>
              </a:lnSpc>
              <a:spcBef>
                <a:spcPts val="700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10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137160"/>
            <a:ext cx="2181860" cy="457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686" rIns="0" bIns="0" rtlCol="0" vert="horz">
            <a:spAutoFit/>
          </a:bodyPr>
          <a:lstStyle/>
          <a:p>
            <a:pPr marL="3333115" marR="5080" indent="-2215515">
              <a:lnSpc>
                <a:spcPct val="108600"/>
              </a:lnSpc>
              <a:spcBef>
                <a:spcPts val="95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6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20419" y="3235960"/>
            <a:ext cx="5128260" cy="3622040"/>
            <a:chOff x="820419" y="3235960"/>
            <a:chExt cx="5128260" cy="36220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419" y="3235960"/>
              <a:ext cx="5128259" cy="36220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7579" y="3373120"/>
              <a:ext cx="4849114" cy="30076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175759" y="374992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985010" y="510920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73%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959100" y="3218179"/>
            <a:ext cx="9232900" cy="3639820"/>
            <a:chOff x="2959100" y="3218179"/>
            <a:chExt cx="9232900" cy="3639820"/>
          </a:xfrm>
        </p:grpSpPr>
        <p:sp>
          <p:nvSpPr>
            <p:cNvPr id="11" name="object 11" descr=""/>
            <p:cNvSpPr/>
            <p:nvPr/>
          </p:nvSpPr>
          <p:spPr>
            <a:xfrm>
              <a:off x="29591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0539" y="660400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3919" y="660400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770879" y="3218179"/>
              <a:ext cx="6421120" cy="3639820"/>
            </a:xfrm>
            <a:custGeom>
              <a:avLst/>
              <a:gdLst/>
              <a:ahLst/>
              <a:cxnLst/>
              <a:rect l="l" t="t" r="r" b="b"/>
              <a:pathLst>
                <a:path w="6421120" h="3639820">
                  <a:moveTo>
                    <a:pt x="6421120" y="0"/>
                  </a:moveTo>
                  <a:lnTo>
                    <a:pt x="0" y="0"/>
                  </a:lnTo>
                  <a:lnTo>
                    <a:pt x="0" y="3639820"/>
                  </a:lnTo>
                  <a:lnTo>
                    <a:pt x="6421120" y="3639820"/>
                  </a:lnTo>
                  <a:lnTo>
                    <a:pt x="6421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0579" y="3357879"/>
              <a:ext cx="6141720" cy="279908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6832600" y="4757419"/>
              <a:ext cx="4297680" cy="1399540"/>
            </a:xfrm>
            <a:custGeom>
              <a:avLst/>
              <a:gdLst/>
              <a:ahLst/>
              <a:cxnLst/>
              <a:rect l="l" t="t" r="r" b="b"/>
              <a:pathLst>
                <a:path w="4297680" h="1399539">
                  <a:moveTo>
                    <a:pt x="1226820" y="777240"/>
                  </a:moveTo>
                  <a:lnTo>
                    <a:pt x="0" y="777240"/>
                  </a:lnTo>
                  <a:lnTo>
                    <a:pt x="0" y="1399540"/>
                  </a:lnTo>
                  <a:lnTo>
                    <a:pt x="1226820" y="1399540"/>
                  </a:lnTo>
                  <a:lnTo>
                    <a:pt x="1226820" y="777240"/>
                  </a:lnTo>
                  <a:close/>
                </a:path>
                <a:path w="4297680" h="1399539">
                  <a:moveTo>
                    <a:pt x="4297680" y="0"/>
                  </a:moveTo>
                  <a:lnTo>
                    <a:pt x="3070860" y="0"/>
                  </a:lnTo>
                  <a:lnTo>
                    <a:pt x="3070860" y="1399540"/>
                  </a:lnTo>
                  <a:lnTo>
                    <a:pt x="4297680" y="1399540"/>
                  </a:lnTo>
                  <a:lnTo>
                    <a:pt x="429768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832600" y="3357879"/>
              <a:ext cx="4297680" cy="2177415"/>
            </a:xfrm>
            <a:custGeom>
              <a:avLst/>
              <a:gdLst/>
              <a:ahLst/>
              <a:cxnLst/>
              <a:rect l="l" t="t" r="r" b="b"/>
              <a:pathLst>
                <a:path w="4297680" h="2177415">
                  <a:moveTo>
                    <a:pt x="1226820" y="0"/>
                  </a:moveTo>
                  <a:lnTo>
                    <a:pt x="0" y="0"/>
                  </a:lnTo>
                  <a:lnTo>
                    <a:pt x="0" y="2176780"/>
                  </a:lnTo>
                  <a:lnTo>
                    <a:pt x="1226820" y="2176792"/>
                  </a:lnTo>
                  <a:lnTo>
                    <a:pt x="1226820" y="0"/>
                  </a:lnTo>
                  <a:close/>
                </a:path>
                <a:path w="4297680" h="2177415">
                  <a:moveTo>
                    <a:pt x="4297680" y="0"/>
                  </a:moveTo>
                  <a:lnTo>
                    <a:pt x="3070860" y="0"/>
                  </a:lnTo>
                  <a:lnTo>
                    <a:pt x="3070860" y="1399540"/>
                  </a:lnTo>
                  <a:lnTo>
                    <a:pt x="4297680" y="1399540"/>
                  </a:lnTo>
                  <a:lnTo>
                    <a:pt x="429768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910579" y="6156959"/>
              <a:ext cx="6141720" cy="0"/>
            </a:xfrm>
            <a:custGeom>
              <a:avLst/>
              <a:gdLst/>
              <a:ahLst/>
              <a:cxnLst/>
              <a:rect l="l" t="t" r="r" b="b"/>
              <a:pathLst>
                <a:path w="6141720" h="0">
                  <a:moveTo>
                    <a:pt x="0" y="0"/>
                  </a:moveTo>
                  <a:lnTo>
                    <a:pt x="614172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5770879" y="3218179"/>
            <a:ext cx="6421120" cy="363982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1200">
              <a:latin typeface="Times New Roman"/>
              <a:cs typeface="Times New Roman"/>
            </a:endParaRPr>
          </a:p>
          <a:p>
            <a:pPr marL="4616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200">
              <a:latin typeface="Calibri"/>
              <a:cs typeface="Calibri"/>
            </a:endParaRPr>
          </a:p>
          <a:p>
            <a:pPr marL="154432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60"/>
              </a:spcBef>
            </a:pPr>
            <a:endParaRPr sz="1200">
              <a:latin typeface="Calibri"/>
              <a:cs typeface="Calibri"/>
            </a:endParaRPr>
          </a:p>
          <a:p>
            <a:pPr marL="461645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200">
              <a:latin typeface="Calibri"/>
              <a:cs typeface="Calibri"/>
            </a:endParaRPr>
          </a:p>
          <a:p>
            <a:pPr marL="154432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653780" y="6609080"/>
            <a:ext cx="457200" cy="83820"/>
            <a:chOff x="8653780" y="6609080"/>
            <a:chExt cx="457200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65378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027160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666115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111105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16572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53885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764651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9137395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7919" y="1824990"/>
            <a:ext cx="9766300" cy="72136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  <a:tab pos="6332855" algn="l"/>
                <a:tab pos="7865109" algn="l"/>
                <a:tab pos="919353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текущем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году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083925" y="1824990"/>
            <a:ext cx="7067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123786" y="2798572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7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69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26/28%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66/72%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7/22%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25/78%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9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10/43%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13/57%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1/33%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2/67%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400" spc="-13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9/30%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21/70%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4/36%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7/64%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24990"/>
            <a:ext cx="10652760" cy="106362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  <a:tab pos="6332855" algn="l"/>
                <a:tab pos="7865109" algn="l"/>
                <a:tab pos="9193530" algn="l"/>
                <a:tab pos="995807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текущем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4270375">
              <a:lnSpc>
                <a:spcPts val="2655"/>
              </a:lnSpc>
            </a:pP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Г.</a:t>
            </a:r>
            <a:r>
              <a:rPr dirty="0" sz="2400" spc="-7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6129020" y="2857500"/>
            <a:ext cx="6062980" cy="4000500"/>
            <a:chOff x="6129020" y="2857500"/>
            <a:chExt cx="6062980" cy="4000500"/>
          </a:xfrm>
        </p:grpSpPr>
        <p:sp>
          <p:nvSpPr>
            <p:cNvPr id="6" name="object 6" descr=""/>
            <p:cNvSpPr/>
            <p:nvPr/>
          </p:nvSpPr>
          <p:spPr>
            <a:xfrm>
              <a:off x="6129020" y="2857500"/>
              <a:ext cx="6062980" cy="4000500"/>
            </a:xfrm>
            <a:custGeom>
              <a:avLst/>
              <a:gdLst/>
              <a:ahLst/>
              <a:cxnLst/>
              <a:rect l="l" t="t" r="r" b="b"/>
              <a:pathLst>
                <a:path w="6062980" h="4000500">
                  <a:moveTo>
                    <a:pt x="6062980" y="0"/>
                  </a:moveTo>
                  <a:lnTo>
                    <a:pt x="0" y="0"/>
                  </a:lnTo>
                  <a:lnTo>
                    <a:pt x="0" y="4000500"/>
                  </a:lnTo>
                  <a:lnTo>
                    <a:pt x="6062980" y="4000500"/>
                  </a:lnTo>
                  <a:lnTo>
                    <a:pt x="60629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8720" y="2997200"/>
              <a:ext cx="5783580" cy="315976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7137400" y="2997199"/>
              <a:ext cx="4046220" cy="2557780"/>
            </a:xfrm>
            <a:custGeom>
              <a:avLst/>
              <a:gdLst/>
              <a:ahLst/>
              <a:cxnLst/>
              <a:rect l="l" t="t" r="r" b="b"/>
              <a:pathLst>
                <a:path w="4046220" h="2557779">
                  <a:moveTo>
                    <a:pt x="1155700" y="0"/>
                  </a:moveTo>
                  <a:lnTo>
                    <a:pt x="0" y="0"/>
                  </a:lnTo>
                  <a:lnTo>
                    <a:pt x="0" y="2179320"/>
                  </a:lnTo>
                  <a:lnTo>
                    <a:pt x="1155700" y="2179320"/>
                  </a:lnTo>
                  <a:lnTo>
                    <a:pt x="1155700" y="0"/>
                  </a:lnTo>
                  <a:close/>
                </a:path>
                <a:path w="4046220" h="2557779">
                  <a:moveTo>
                    <a:pt x="4046220" y="0"/>
                  </a:moveTo>
                  <a:lnTo>
                    <a:pt x="2890520" y="0"/>
                  </a:lnTo>
                  <a:lnTo>
                    <a:pt x="2890520" y="2557780"/>
                  </a:lnTo>
                  <a:lnTo>
                    <a:pt x="4046220" y="2557780"/>
                  </a:lnTo>
                  <a:lnTo>
                    <a:pt x="40462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268720" y="6156959"/>
              <a:ext cx="5783580" cy="0"/>
            </a:xfrm>
            <a:custGeom>
              <a:avLst/>
              <a:gdLst/>
              <a:ahLst/>
              <a:cxnLst/>
              <a:rect l="l" t="t" r="r" b="b"/>
              <a:pathLst>
                <a:path w="5783580" h="0">
                  <a:moveTo>
                    <a:pt x="0" y="0"/>
                  </a:moveTo>
                  <a:lnTo>
                    <a:pt x="57835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137400" y="5176520"/>
            <a:ext cx="1155700" cy="98044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31%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0027919" y="5554979"/>
            <a:ext cx="1155700" cy="60198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266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1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582281" y="3976116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69%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474706" y="4164583"/>
            <a:ext cx="275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81%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934719" y="2852420"/>
            <a:ext cx="11262360" cy="4010660"/>
            <a:chOff x="934719" y="2852420"/>
            <a:chExt cx="11262360" cy="4010660"/>
          </a:xfrm>
        </p:grpSpPr>
        <p:sp>
          <p:nvSpPr>
            <p:cNvPr id="15" name="object 15" descr=""/>
            <p:cNvSpPr/>
            <p:nvPr/>
          </p:nvSpPr>
          <p:spPr>
            <a:xfrm>
              <a:off x="883411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20750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6129019" y="2857500"/>
              <a:ext cx="6062980" cy="4000500"/>
            </a:xfrm>
            <a:custGeom>
              <a:avLst/>
              <a:gdLst/>
              <a:ahLst/>
              <a:cxnLst/>
              <a:rect l="l" t="t" r="r" b="b"/>
              <a:pathLst>
                <a:path w="6062980" h="4000500">
                  <a:moveTo>
                    <a:pt x="0" y="4000500"/>
                  </a:moveTo>
                  <a:lnTo>
                    <a:pt x="6062980" y="4000500"/>
                  </a:lnTo>
                  <a:lnTo>
                    <a:pt x="6062980" y="0"/>
                  </a:lnTo>
                  <a:lnTo>
                    <a:pt x="0" y="0"/>
                  </a:lnTo>
                  <a:lnTo>
                    <a:pt x="0" y="400050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719" y="2943860"/>
              <a:ext cx="5285739" cy="391414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4419" y="3081020"/>
              <a:ext cx="5004054" cy="3299714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4512945" y="3509898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28%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005329" y="497865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72%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3152139" y="6520178"/>
            <a:ext cx="850900" cy="261620"/>
            <a:chOff x="3152139" y="6520178"/>
            <a:chExt cx="850900" cy="261620"/>
          </a:xfrm>
        </p:grpSpPr>
        <p:sp>
          <p:nvSpPr>
            <p:cNvPr id="23" name="object 23" descr=""/>
            <p:cNvSpPr/>
            <p:nvPr/>
          </p:nvSpPr>
          <p:spPr>
            <a:xfrm>
              <a:off x="315213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3579" y="6604000"/>
              <a:ext cx="95249" cy="95250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6959" y="6604000"/>
              <a:ext cx="95250" cy="95250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6930390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201656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78422" rIns="0" bIns="0" rtlCol="0" vert="horz">
            <a:spAutoFit/>
          </a:bodyPr>
          <a:lstStyle/>
          <a:p>
            <a:pPr marL="72390">
              <a:lnSpc>
                <a:spcPts val="1240"/>
              </a:lnSpc>
            </a:pPr>
            <a:r>
              <a:rPr dirty="0" spc="-25"/>
              <a:t>да</a:t>
            </a:r>
          </a:p>
        </p:txBody>
      </p:sp>
      <p:sp>
        <p:nvSpPr>
          <p:cNvPr id="29" name="object 29" descr=""/>
          <p:cNvSpPr txBox="1"/>
          <p:nvPr/>
        </p:nvSpPr>
        <p:spPr>
          <a:xfrm>
            <a:off x="373252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894397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778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58709" y="1824990"/>
            <a:ext cx="43319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4320" algn="l"/>
                <a:tab pos="2872740" algn="l"/>
                <a:tab pos="3637279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7919" y="1824990"/>
            <a:ext cx="6140450" cy="109918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текущем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3725545">
              <a:lnSpc>
                <a:spcPct val="100000"/>
              </a:lnSpc>
              <a:spcBef>
                <a:spcPts val="55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Шарьинский</a:t>
            </a:r>
            <a:r>
              <a:rPr dirty="0" sz="2400" spc="-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828039" y="2981959"/>
            <a:ext cx="6024880" cy="3876040"/>
            <a:chOff x="828039" y="2981959"/>
            <a:chExt cx="6024880" cy="387604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039" y="2981959"/>
              <a:ext cx="6024880" cy="387604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199" y="3119119"/>
              <a:ext cx="5748273" cy="326161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555871" y="3413378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22%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489835" y="5222621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78%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416300" y="2981959"/>
            <a:ext cx="8775700" cy="3876040"/>
            <a:chOff x="3416300" y="2981959"/>
            <a:chExt cx="8775700" cy="3876040"/>
          </a:xfrm>
        </p:grpSpPr>
        <p:sp>
          <p:nvSpPr>
            <p:cNvPr id="12" name="object 12" descr=""/>
            <p:cNvSpPr/>
            <p:nvPr/>
          </p:nvSpPr>
          <p:spPr>
            <a:xfrm>
              <a:off x="34163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7739" y="6604000"/>
              <a:ext cx="95250" cy="952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1119" y="6604000"/>
              <a:ext cx="95250" cy="9525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471920" y="2981959"/>
              <a:ext cx="5720080" cy="3876040"/>
            </a:xfrm>
            <a:custGeom>
              <a:avLst/>
              <a:gdLst/>
              <a:ahLst/>
              <a:cxnLst/>
              <a:rect l="l" t="t" r="r" b="b"/>
              <a:pathLst>
                <a:path w="5720080" h="3876040">
                  <a:moveTo>
                    <a:pt x="5720080" y="0"/>
                  </a:moveTo>
                  <a:lnTo>
                    <a:pt x="0" y="0"/>
                  </a:lnTo>
                  <a:lnTo>
                    <a:pt x="0" y="3876040"/>
                  </a:lnTo>
                  <a:lnTo>
                    <a:pt x="5720080" y="3876040"/>
                  </a:lnTo>
                  <a:lnTo>
                    <a:pt x="5720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1620" y="3121660"/>
              <a:ext cx="5440680" cy="303530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7426960" y="5143500"/>
              <a:ext cx="3810000" cy="1013460"/>
            </a:xfrm>
            <a:custGeom>
              <a:avLst/>
              <a:gdLst/>
              <a:ahLst/>
              <a:cxnLst/>
              <a:rect l="l" t="t" r="r" b="b"/>
              <a:pathLst>
                <a:path w="3810000" h="1013460">
                  <a:moveTo>
                    <a:pt x="1087120" y="485140"/>
                  </a:moveTo>
                  <a:lnTo>
                    <a:pt x="0" y="485140"/>
                  </a:lnTo>
                  <a:lnTo>
                    <a:pt x="0" y="1013460"/>
                  </a:lnTo>
                  <a:lnTo>
                    <a:pt x="1087120" y="1013460"/>
                  </a:lnTo>
                  <a:lnTo>
                    <a:pt x="1087120" y="485140"/>
                  </a:lnTo>
                  <a:close/>
                </a:path>
                <a:path w="3810000" h="1013460">
                  <a:moveTo>
                    <a:pt x="3810000" y="0"/>
                  </a:moveTo>
                  <a:lnTo>
                    <a:pt x="2720340" y="0"/>
                  </a:lnTo>
                  <a:lnTo>
                    <a:pt x="2720340" y="1013460"/>
                  </a:lnTo>
                  <a:lnTo>
                    <a:pt x="3810000" y="1013460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426960" y="3121659"/>
              <a:ext cx="3810000" cy="2506980"/>
            </a:xfrm>
            <a:custGeom>
              <a:avLst/>
              <a:gdLst/>
              <a:ahLst/>
              <a:cxnLst/>
              <a:rect l="l" t="t" r="r" b="b"/>
              <a:pathLst>
                <a:path w="3810000" h="2506979">
                  <a:moveTo>
                    <a:pt x="1087120" y="0"/>
                  </a:moveTo>
                  <a:lnTo>
                    <a:pt x="0" y="0"/>
                  </a:lnTo>
                  <a:lnTo>
                    <a:pt x="0" y="2506980"/>
                  </a:lnTo>
                  <a:lnTo>
                    <a:pt x="1087120" y="2506980"/>
                  </a:lnTo>
                  <a:lnTo>
                    <a:pt x="1087120" y="0"/>
                  </a:lnTo>
                  <a:close/>
                </a:path>
                <a:path w="3810000" h="2506979">
                  <a:moveTo>
                    <a:pt x="3810000" y="0"/>
                  </a:moveTo>
                  <a:lnTo>
                    <a:pt x="2720340" y="0"/>
                  </a:lnTo>
                  <a:lnTo>
                    <a:pt x="2720340" y="2021840"/>
                  </a:lnTo>
                  <a:lnTo>
                    <a:pt x="3810000" y="2021840"/>
                  </a:lnTo>
                  <a:lnTo>
                    <a:pt x="381000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611620" y="6156960"/>
              <a:ext cx="5440680" cy="0"/>
            </a:xfrm>
            <a:custGeom>
              <a:avLst/>
              <a:gdLst/>
              <a:ahLst/>
              <a:cxnLst/>
              <a:rect l="l" t="t" r="r" b="b"/>
              <a:pathLst>
                <a:path w="5440680" h="0">
                  <a:moveTo>
                    <a:pt x="0" y="0"/>
                  </a:moveTo>
                  <a:lnTo>
                    <a:pt x="544068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827391" y="578104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17%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548619" y="553910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827391" y="426275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548619" y="4020566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6466840" y="2976879"/>
            <a:ext cx="5730240" cy="3886200"/>
            <a:chOff x="6466840" y="2976879"/>
            <a:chExt cx="5730240" cy="3886200"/>
          </a:xfrm>
        </p:grpSpPr>
        <p:sp>
          <p:nvSpPr>
            <p:cNvPr id="25" name="object 25" descr=""/>
            <p:cNvSpPr/>
            <p:nvPr/>
          </p:nvSpPr>
          <p:spPr>
            <a:xfrm>
              <a:off x="900430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37768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471920" y="2981959"/>
              <a:ext cx="5720080" cy="3876040"/>
            </a:xfrm>
            <a:custGeom>
              <a:avLst/>
              <a:gdLst/>
              <a:ahLst/>
              <a:cxnLst/>
              <a:rect l="l" t="t" r="r" b="b"/>
              <a:pathLst>
                <a:path w="5720080" h="3876040">
                  <a:moveTo>
                    <a:pt x="0" y="3876040"/>
                  </a:moveTo>
                  <a:lnTo>
                    <a:pt x="5720080" y="3876040"/>
                  </a:lnTo>
                  <a:lnTo>
                    <a:pt x="5720080" y="0"/>
                  </a:lnTo>
                  <a:lnTo>
                    <a:pt x="0" y="0"/>
                  </a:lnTo>
                  <a:lnTo>
                    <a:pt x="0" y="387604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718604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28598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62330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99605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911479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48753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58709" y="1824990"/>
            <a:ext cx="43319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44320" algn="l"/>
                <a:tab pos="2872740" algn="l"/>
                <a:tab pos="3637279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7919" y="1824990"/>
            <a:ext cx="6140450" cy="109918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текущем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3601085">
              <a:lnSpc>
                <a:spcPct val="100000"/>
              </a:lnSpc>
              <a:spcBef>
                <a:spcPts val="55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Мантуровский</a:t>
            </a:r>
            <a:r>
              <a:rPr dirty="0" sz="24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835660" y="2981959"/>
            <a:ext cx="5844540" cy="3876040"/>
            <a:chOff x="835660" y="2981959"/>
            <a:chExt cx="5844540" cy="387604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660" y="2981959"/>
              <a:ext cx="5844540" cy="387604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60" y="3119119"/>
              <a:ext cx="5565394" cy="326161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126354" y="3942333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966341" y="4409820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332479" y="2981959"/>
            <a:ext cx="8719820" cy="3876040"/>
            <a:chOff x="3332479" y="2981959"/>
            <a:chExt cx="8719820" cy="3876040"/>
          </a:xfrm>
        </p:grpSpPr>
        <p:sp>
          <p:nvSpPr>
            <p:cNvPr id="12" name="object 12" descr=""/>
            <p:cNvSpPr/>
            <p:nvPr/>
          </p:nvSpPr>
          <p:spPr>
            <a:xfrm>
              <a:off x="3332479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6459" y="6604000"/>
              <a:ext cx="95250" cy="952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7299" y="6604000"/>
              <a:ext cx="95250" cy="9525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035039" y="2981959"/>
              <a:ext cx="6017260" cy="3876040"/>
            </a:xfrm>
            <a:custGeom>
              <a:avLst/>
              <a:gdLst/>
              <a:ahLst/>
              <a:cxnLst/>
              <a:rect l="l" t="t" r="r" b="b"/>
              <a:pathLst>
                <a:path w="6017259" h="3876040">
                  <a:moveTo>
                    <a:pt x="6017260" y="0"/>
                  </a:moveTo>
                  <a:lnTo>
                    <a:pt x="0" y="0"/>
                  </a:lnTo>
                  <a:lnTo>
                    <a:pt x="0" y="3876040"/>
                  </a:lnTo>
                  <a:lnTo>
                    <a:pt x="6017260" y="3876040"/>
                  </a:lnTo>
                  <a:lnTo>
                    <a:pt x="6017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4739" y="3121660"/>
              <a:ext cx="5737860" cy="303530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7035800" y="4470400"/>
              <a:ext cx="1145540" cy="1686560"/>
            </a:xfrm>
            <a:custGeom>
              <a:avLst/>
              <a:gdLst/>
              <a:ahLst/>
              <a:cxnLst/>
              <a:rect l="l" t="t" r="r" b="b"/>
              <a:pathLst>
                <a:path w="1145540" h="1686560">
                  <a:moveTo>
                    <a:pt x="1145540" y="0"/>
                  </a:moveTo>
                  <a:lnTo>
                    <a:pt x="0" y="0"/>
                  </a:lnTo>
                  <a:lnTo>
                    <a:pt x="0" y="1686560"/>
                  </a:lnTo>
                  <a:lnTo>
                    <a:pt x="1145540" y="1686560"/>
                  </a:lnTo>
                  <a:lnTo>
                    <a:pt x="114554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7035800" y="3121659"/>
              <a:ext cx="4015740" cy="3035935"/>
            </a:xfrm>
            <a:custGeom>
              <a:avLst/>
              <a:gdLst/>
              <a:ahLst/>
              <a:cxnLst/>
              <a:rect l="l" t="t" r="r" b="b"/>
              <a:pathLst>
                <a:path w="4015740" h="3035935">
                  <a:moveTo>
                    <a:pt x="1145540" y="0"/>
                  </a:moveTo>
                  <a:lnTo>
                    <a:pt x="0" y="0"/>
                  </a:lnTo>
                  <a:lnTo>
                    <a:pt x="0" y="1348740"/>
                  </a:lnTo>
                  <a:lnTo>
                    <a:pt x="1145540" y="1348740"/>
                  </a:lnTo>
                  <a:lnTo>
                    <a:pt x="1145540" y="0"/>
                  </a:lnTo>
                  <a:close/>
                </a:path>
                <a:path w="4015740" h="3035935">
                  <a:moveTo>
                    <a:pt x="4015740" y="0"/>
                  </a:moveTo>
                  <a:lnTo>
                    <a:pt x="2867660" y="0"/>
                  </a:lnTo>
                  <a:lnTo>
                    <a:pt x="2867660" y="3035300"/>
                  </a:lnTo>
                  <a:lnTo>
                    <a:pt x="4015740" y="3035312"/>
                  </a:lnTo>
                  <a:lnTo>
                    <a:pt x="40157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174739" y="6156960"/>
              <a:ext cx="5737860" cy="0"/>
            </a:xfrm>
            <a:custGeom>
              <a:avLst/>
              <a:gdLst/>
              <a:ahLst/>
              <a:cxnLst/>
              <a:rect l="l" t="t" r="r" b="b"/>
              <a:pathLst>
                <a:path w="5737859" h="0">
                  <a:moveTo>
                    <a:pt x="0" y="0"/>
                  </a:moveTo>
                  <a:lnTo>
                    <a:pt x="573786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7465441" y="5201666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373359" y="604520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465441" y="368325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44%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297159" y="4526216"/>
            <a:ext cx="3644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6029959" y="2976879"/>
            <a:ext cx="6027420" cy="3886200"/>
            <a:chOff x="6029959" y="2976879"/>
            <a:chExt cx="6027420" cy="3886200"/>
          </a:xfrm>
        </p:grpSpPr>
        <p:sp>
          <p:nvSpPr>
            <p:cNvPr id="25" name="object 25" descr=""/>
            <p:cNvSpPr/>
            <p:nvPr/>
          </p:nvSpPr>
          <p:spPr>
            <a:xfrm>
              <a:off x="871727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088119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035039" y="2981959"/>
              <a:ext cx="6017260" cy="3876040"/>
            </a:xfrm>
            <a:custGeom>
              <a:avLst/>
              <a:gdLst/>
              <a:ahLst/>
              <a:cxnLst/>
              <a:rect l="l" t="t" r="r" b="b"/>
              <a:pathLst>
                <a:path w="6017259" h="3876040">
                  <a:moveTo>
                    <a:pt x="0" y="3876040"/>
                  </a:moveTo>
                  <a:lnTo>
                    <a:pt x="6017260" y="3876040"/>
                  </a:lnTo>
                  <a:lnTo>
                    <a:pt x="6017260" y="0"/>
                  </a:lnTo>
                  <a:lnTo>
                    <a:pt x="0" y="0"/>
                  </a:lnTo>
                  <a:lnTo>
                    <a:pt x="0" y="387604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825615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071354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54075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91350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882650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199244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990710" y="1824990"/>
            <a:ext cx="28003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0485" algn="l"/>
                <a:tab pos="210566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7919" y="1824990"/>
            <a:ext cx="7674609" cy="109918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  <a:tab pos="6332855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текущем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2419350">
              <a:lnSpc>
                <a:spcPct val="100000"/>
              </a:lnSpc>
              <a:spcBef>
                <a:spcPts val="55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ГКОУ</a:t>
            </a:r>
            <a:r>
              <a:rPr dirty="0" sz="2400" spc="-12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Мантуровская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30" b="1">
                <a:solidFill>
                  <a:srgbClr val="171717"/>
                </a:solidFill>
                <a:latin typeface="Calibri"/>
                <a:cs typeface="Calibri"/>
              </a:rPr>
              <a:t>школа-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интернат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835660" y="2981959"/>
            <a:ext cx="5664200" cy="3876040"/>
            <a:chOff x="835660" y="2981959"/>
            <a:chExt cx="5664200" cy="3876040"/>
          </a:xfrm>
        </p:grpSpPr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5660" y="2981959"/>
              <a:ext cx="5664200" cy="387604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360" y="3119119"/>
              <a:ext cx="5382514" cy="326161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769230" y="3659568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981454" y="4793615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67%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3243579" y="2981959"/>
            <a:ext cx="8948420" cy="3876040"/>
            <a:chOff x="3243579" y="2981959"/>
            <a:chExt cx="8948420" cy="3876040"/>
          </a:xfrm>
        </p:grpSpPr>
        <p:sp>
          <p:nvSpPr>
            <p:cNvPr id="12" name="object 12" descr=""/>
            <p:cNvSpPr/>
            <p:nvPr/>
          </p:nvSpPr>
          <p:spPr>
            <a:xfrm>
              <a:off x="3243579" y="6520178"/>
              <a:ext cx="848360" cy="261620"/>
            </a:xfrm>
            <a:custGeom>
              <a:avLst/>
              <a:gdLst/>
              <a:ahLst/>
              <a:cxnLst/>
              <a:rect l="l" t="t" r="r" b="b"/>
              <a:pathLst>
                <a:path w="848360" h="261620">
                  <a:moveTo>
                    <a:pt x="848359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48359" y="261619"/>
                  </a:lnTo>
                  <a:lnTo>
                    <a:pt x="848359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5019" y="6604000"/>
              <a:ext cx="95250" cy="9525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399" y="6604000"/>
              <a:ext cx="95250" cy="95250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6235700" y="2981959"/>
              <a:ext cx="5956300" cy="3876040"/>
            </a:xfrm>
            <a:custGeom>
              <a:avLst/>
              <a:gdLst/>
              <a:ahLst/>
              <a:cxnLst/>
              <a:rect l="l" t="t" r="r" b="b"/>
              <a:pathLst>
                <a:path w="5956300" h="3876040">
                  <a:moveTo>
                    <a:pt x="5956300" y="0"/>
                  </a:moveTo>
                  <a:lnTo>
                    <a:pt x="0" y="0"/>
                  </a:lnTo>
                  <a:lnTo>
                    <a:pt x="0" y="3876040"/>
                  </a:lnTo>
                  <a:lnTo>
                    <a:pt x="5956300" y="3876040"/>
                  </a:lnTo>
                  <a:lnTo>
                    <a:pt x="5956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5400" y="3121660"/>
              <a:ext cx="5676900" cy="303530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6375400" y="6156960"/>
              <a:ext cx="5676900" cy="0"/>
            </a:xfrm>
            <a:custGeom>
              <a:avLst/>
              <a:gdLst/>
              <a:ahLst/>
              <a:cxnLst/>
              <a:rect l="l" t="t" r="r" b="b"/>
              <a:pathLst>
                <a:path w="5676900" h="0">
                  <a:moveTo>
                    <a:pt x="0" y="0"/>
                  </a:moveTo>
                  <a:lnTo>
                    <a:pt x="56769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688326" y="6045200"/>
            <a:ext cx="212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226300" y="3121660"/>
            <a:ext cx="1135380" cy="3035300"/>
          </a:xfrm>
          <a:prstGeom prst="rect">
            <a:avLst/>
          </a:prstGeom>
          <a:solidFill>
            <a:srgbClr val="4F81BC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0066019" y="3121660"/>
            <a:ext cx="1135380" cy="3035300"/>
          </a:xfrm>
          <a:prstGeom prst="rect">
            <a:avLst/>
          </a:prstGeom>
          <a:solidFill>
            <a:srgbClr val="77923B">
              <a:alpha val="83921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45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230620" y="2976879"/>
            <a:ext cx="5966460" cy="3886200"/>
            <a:chOff x="6230620" y="2976879"/>
            <a:chExt cx="5966460" cy="3886200"/>
          </a:xfrm>
        </p:grpSpPr>
        <p:sp>
          <p:nvSpPr>
            <p:cNvPr id="22" name="object 22" descr=""/>
            <p:cNvSpPr/>
            <p:nvPr/>
          </p:nvSpPr>
          <p:spPr>
            <a:xfrm>
              <a:off x="888746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260840" y="6609079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235700" y="2981959"/>
              <a:ext cx="5956300" cy="3876040"/>
            </a:xfrm>
            <a:custGeom>
              <a:avLst/>
              <a:gdLst/>
              <a:ahLst/>
              <a:cxnLst/>
              <a:rect l="l" t="t" r="r" b="b"/>
              <a:pathLst>
                <a:path w="5956300" h="3876040">
                  <a:moveTo>
                    <a:pt x="0" y="3876040"/>
                  </a:moveTo>
                  <a:lnTo>
                    <a:pt x="5956300" y="3876040"/>
                  </a:lnTo>
                  <a:lnTo>
                    <a:pt x="5956300" y="0"/>
                  </a:lnTo>
                  <a:lnTo>
                    <a:pt x="0" y="0"/>
                  </a:lnTo>
                  <a:lnTo>
                    <a:pt x="0" y="3876040"/>
                  </a:lnTo>
                  <a:close/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009383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10227056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345020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823080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8997315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71120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24990"/>
            <a:ext cx="10652760" cy="109918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  <a:tab pos="6332855" algn="l"/>
                <a:tab pos="7865109" algn="l"/>
                <a:tab pos="9193530" algn="l"/>
                <a:tab pos="995807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текущем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3518535">
              <a:lnSpc>
                <a:spcPct val="100000"/>
              </a:lnSpc>
              <a:spcBef>
                <a:spcPts val="55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Поназыревский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 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861060" y="2923539"/>
            <a:ext cx="5704840" cy="3863340"/>
            <a:chOff x="861060" y="2923539"/>
            <a:chExt cx="5704840" cy="38633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" y="2923539"/>
              <a:ext cx="5704840" cy="38633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8220" y="3060699"/>
              <a:ext cx="5425694" cy="324891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688840" y="3521329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118995" y="4855146"/>
            <a:ext cx="28829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286759" y="2905760"/>
            <a:ext cx="8905240" cy="3952240"/>
            <a:chOff x="3286759" y="2905760"/>
            <a:chExt cx="8905240" cy="3952240"/>
          </a:xfrm>
        </p:grpSpPr>
        <p:sp>
          <p:nvSpPr>
            <p:cNvPr id="11" name="object 11" descr=""/>
            <p:cNvSpPr/>
            <p:nvPr/>
          </p:nvSpPr>
          <p:spPr>
            <a:xfrm>
              <a:off x="3286759" y="6451600"/>
              <a:ext cx="850900" cy="259079"/>
            </a:xfrm>
            <a:custGeom>
              <a:avLst/>
              <a:gdLst/>
              <a:ahLst/>
              <a:cxnLst/>
              <a:rect l="l" t="t" r="r" b="b"/>
              <a:pathLst>
                <a:path w="850900" h="259079">
                  <a:moveTo>
                    <a:pt x="85090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850900" y="25907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0739" y="6532880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4119" y="6532880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233159" y="2905760"/>
              <a:ext cx="5958840" cy="3952240"/>
            </a:xfrm>
            <a:custGeom>
              <a:avLst/>
              <a:gdLst/>
              <a:ahLst/>
              <a:cxnLst/>
              <a:rect l="l" t="t" r="r" b="b"/>
              <a:pathLst>
                <a:path w="5958840" h="3952240">
                  <a:moveTo>
                    <a:pt x="5958840" y="0"/>
                  </a:moveTo>
                  <a:lnTo>
                    <a:pt x="0" y="0"/>
                  </a:lnTo>
                  <a:lnTo>
                    <a:pt x="0" y="3952240"/>
                  </a:lnTo>
                  <a:lnTo>
                    <a:pt x="5958840" y="3952240"/>
                  </a:lnTo>
                  <a:lnTo>
                    <a:pt x="5958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2859" y="3045460"/>
              <a:ext cx="5679440" cy="31115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223760" y="5161279"/>
              <a:ext cx="3977640" cy="995680"/>
            </a:xfrm>
            <a:custGeom>
              <a:avLst/>
              <a:gdLst/>
              <a:ahLst/>
              <a:cxnLst/>
              <a:rect l="l" t="t" r="r" b="b"/>
              <a:pathLst>
                <a:path w="3977640" h="995679">
                  <a:moveTo>
                    <a:pt x="1135380" y="0"/>
                  </a:moveTo>
                  <a:lnTo>
                    <a:pt x="0" y="0"/>
                  </a:lnTo>
                  <a:lnTo>
                    <a:pt x="0" y="995680"/>
                  </a:lnTo>
                  <a:lnTo>
                    <a:pt x="1135380" y="995680"/>
                  </a:lnTo>
                  <a:lnTo>
                    <a:pt x="1135380" y="0"/>
                  </a:lnTo>
                  <a:close/>
                </a:path>
                <a:path w="3977640" h="995679">
                  <a:moveTo>
                    <a:pt x="3977640" y="373380"/>
                  </a:moveTo>
                  <a:lnTo>
                    <a:pt x="2839720" y="373380"/>
                  </a:lnTo>
                  <a:lnTo>
                    <a:pt x="2839720" y="995680"/>
                  </a:lnTo>
                  <a:lnTo>
                    <a:pt x="3977640" y="995680"/>
                  </a:lnTo>
                  <a:lnTo>
                    <a:pt x="3977640" y="37338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223760" y="3045459"/>
              <a:ext cx="3977640" cy="2489835"/>
            </a:xfrm>
            <a:custGeom>
              <a:avLst/>
              <a:gdLst/>
              <a:ahLst/>
              <a:cxnLst/>
              <a:rect l="l" t="t" r="r" b="b"/>
              <a:pathLst>
                <a:path w="3977640" h="2489835">
                  <a:moveTo>
                    <a:pt x="1135380" y="0"/>
                  </a:moveTo>
                  <a:lnTo>
                    <a:pt x="0" y="0"/>
                  </a:lnTo>
                  <a:lnTo>
                    <a:pt x="0" y="2115820"/>
                  </a:lnTo>
                  <a:lnTo>
                    <a:pt x="1135380" y="2115820"/>
                  </a:lnTo>
                  <a:lnTo>
                    <a:pt x="1135380" y="0"/>
                  </a:lnTo>
                  <a:close/>
                </a:path>
                <a:path w="3977640" h="2489835">
                  <a:moveTo>
                    <a:pt x="3977640" y="0"/>
                  </a:moveTo>
                  <a:lnTo>
                    <a:pt x="2839720" y="0"/>
                  </a:lnTo>
                  <a:lnTo>
                    <a:pt x="2839720" y="2489200"/>
                  </a:lnTo>
                  <a:lnTo>
                    <a:pt x="3977640" y="2489212"/>
                  </a:lnTo>
                  <a:lnTo>
                    <a:pt x="397764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372859" y="6156960"/>
              <a:ext cx="5679440" cy="0"/>
            </a:xfrm>
            <a:custGeom>
              <a:avLst/>
              <a:gdLst/>
              <a:ahLst/>
              <a:cxnLst/>
              <a:rect l="l" t="t" r="r" b="b"/>
              <a:pathLst>
                <a:path w="5679440" h="0">
                  <a:moveTo>
                    <a:pt x="0" y="0"/>
                  </a:moveTo>
                  <a:lnTo>
                    <a:pt x="567944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233159" y="2905760"/>
            <a:ext cx="5958840" cy="395224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200">
              <a:latin typeface="Times New Roman"/>
              <a:cs typeface="Times New Roman"/>
            </a:endParaRPr>
          </a:p>
          <a:p>
            <a:pPr marL="14262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68%</a:t>
            </a:r>
            <a:endParaRPr sz="1200">
              <a:latin typeface="Calibri"/>
              <a:cs typeface="Calibri"/>
            </a:endParaRPr>
          </a:p>
          <a:p>
            <a:pPr marL="4267200">
              <a:lnSpc>
                <a:spcPct val="100000"/>
              </a:lnSpc>
              <a:spcBef>
                <a:spcPts val="3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5"/>
              </a:spcBef>
            </a:pPr>
            <a:endParaRPr sz="1200">
              <a:latin typeface="Calibri"/>
              <a:cs typeface="Calibri"/>
            </a:endParaRPr>
          </a:p>
          <a:p>
            <a:pPr marL="1426210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32%</a:t>
            </a:r>
            <a:endParaRPr sz="1200">
              <a:latin typeface="Calibri"/>
              <a:cs typeface="Calibri"/>
            </a:endParaRPr>
          </a:p>
          <a:p>
            <a:pPr marL="4267200">
              <a:lnSpc>
                <a:spcPct val="100000"/>
              </a:lnSpc>
              <a:spcBef>
                <a:spcPts val="3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20%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884919" y="6609080"/>
            <a:ext cx="457200" cy="83820"/>
            <a:chOff x="8884919" y="6609080"/>
            <a:chExt cx="457200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88491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25829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700824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225151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495421" y="6500495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868420" y="6500495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995409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6921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37919" y="3883659"/>
            <a:ext cx="107130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1788160" algn="l"/>
                <a:tab pos="2143760" algn="l"/>
                <a:tab pos="4130040" algn="l"/>
                <a:tab pos="5850255" algn="l"/>
                <a:tab pos="7348855" algn="l"/>
                <a:tab pos="9246870" algn="l"/>
                <a:tab pos="961771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внесение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должностные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инструкции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педагогов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перечне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137919" y="4124359"/>
            <a:ext cx="10713085" cy="2051685"/>
          </a:xfrm>
          <a:prstGeom prst="rect">
            <a:avLst/>
          </a:prstGeom>
        </p:spPr>
        <p:txBody>
          <a:bodyPr wrap="square" lIns="0" tIns="102235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805"/>
              </a:spcBef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подготавливаемых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педагогом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документов;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ts val="274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  <a:tab pos="1727200" algn="l"/>
                <a:tab pos="2021839" algn="l"/>
                <a:tab pos="3667760" algn="l"/>
                <a:tab pos="4140200" algn="l"/>
                <a:tab pos="5997575" algn="l"/>
                <a:tab pos="7270115" algn="l"/>
                <a:tab pos="8657590" algn="l"/>
                <a:tab pos="8967470" algn="l"/>
              </a:tabLst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внесение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Положение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об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электронном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журнале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сведений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заполняемой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740"/>
              </a:lnSpc>
            </a:pP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педагогами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информации;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ts val="2740"/>
              </a:lnSpc>
              <a:spcBef>
                <a:spcPts val="700"/>
              </a:spcBef>
              <a:buFont typeface="Arial MT"/>
              <a:buChar char="•"/>
              <a:tabLst>
                <a:tab pos="354965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внесение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Положение о</a:t>
            </a:r>
            <a:r>
              <a:rPr dirty="0" sz="2400" spc="-1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классном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руководстве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требований к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перечню,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форме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содержанию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подготавливаемых</a:t>
            </a:r>
            <a:r>
              <a:rPr dirty="0" sz="2400" spc="-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документов.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34219" y="187960"/>
            <a:ext cx="2181860" cy="457200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37919" y="640079"/>
            <a:ext cx="10713720" cy="3177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18605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Методические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рекомендации</a:t>
            </a:r>
            <a:r>
              <a:rPr dirty="0" sz="24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по</a:t>
            </a:r>
            <a:r>
              <a:rPr dirty="0" sz="2400" spc="-114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2400" spc="-10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endParaRPr sz="2400">
              <a:latin typeface="Calibri"/>
              <a:cs typeface="Calibri"/>
            </a:endParaRPr>
          </a:p>
          <a:p>
            <a:pPr algn="ctr" marR="187960">
              <a:lnSpc>
                <a:spcPct val="100000"/>
              </a:lnSpc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9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работников</a:t>
            </a:r>
            <a:r>
              <a:rPr dirty="0" sz="2400" spc="-8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24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организаций</a:t>
            </a:r>
            <a:endParaRPr sz="2400">
              <a:latin typeface="Calibri"/>
              <a:cs typeface="Calibri"/>
            </a:endParaRPr>
          </a:p>
          <a:p>
            <a:pPr algn="ctr" marR="182245">
              <a:lnSpc>
                <a:spcPct val="100000"/>
              </a:lnSpc>
            </a:pP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Костромской</a:t>
            </a:r>
            <a:r>
              <a:rPr dirty="0" sz="2400" spc="-4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71717"/>
                </a:solidFill>
                <a:latin typeface="Calibri"/>
                <a:cs typeface="Calibri"/>
              </a:rPr>
              <a:t>области</a:t>
            </a:r>
            <a:endParaRPr sz="2400">
              <a:latin typeface="Calibri"/>
              <a:cs typeface="Calibri"/>
            </a:endParaRPr>
          </a:p>
          <a:p>
            <a:pPr algn="just" marL="12700" marR="5080">
              <a:lnSpc>
                <a:spcPct val="90000"/>
              </a:lnSpc>
              <a:spcBef>
                <a:spcPts val="2220"/>
              </a:spcBef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Руководителям</a:t>
            </a:r>
            <a:r>
              <a:rPr dirty="0" sz="2400" spc="345">
                <a:solidFill>
                  <a:srgbClr val="171717"/>
                </a:solidFill>
                <a:latin typeface="Calibri"/>
                <a:cs typeface="Calibri"/>
              </a:rPr>
              <a:t>  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образовательных</a:t>
            </a:r>
            <a:r>
              <a:rPr dirty="0" sz="2400" spc="345">
                <a:solidFill>
                  <a:srgbClr val="171717"/>
                </a:solidFill>
                <a:latin typeface="Calibri"/>
                <a:cs typeface="Calibri"/>
              </a:rPr>
              <a:t>  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организаций</a:t>
            </a:r>
            <a:r>
              <a:rPr dirty="0" sz="2400" spc="345">
                <a:solidFill>
                  <a:srgbClr val="171717"/>
                </a:solidFill>
                <a:latin typeface="Calibri"/>
                <a:cs typeface="Calibri"/>
              </a:rPr>
              <a:t>  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рекомендуется</a:t>
            </a:r>
            <a:r>
              <a:rPr dirty="0" sz="2400" spc="345">
                <a:solidFill>
                  <a:srgbClr val="171717"/>
                </a:solidFill>
                <a:latin typeface="Calibri"/>
                <a:cs typeface="Calibri"/>
              </a:rPr>
              <a:t>  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внести необходимые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изменения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локальные</a:t>
            </a:r>
            <a:r>
              <a:rPr dirty="0" sz="2400" spc="-4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нормативные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правые</a:t>
            </a:r>
            <a:r>
              <a:rPr dirty="0" sz="2400" spc="-5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документы,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которые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обеспечат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снижение</a:t>
            </a:r>
            <a:r>
              <a:rPr dirty="0" sz="2400" spc="-8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9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педагогов:</a:t>
            </a:r>
            <a:endParaRPr sz="2400">
              <a:latin typeface="Calibri"/>
              <a:cs typeface="Calibri"/>
            </a:endParaRPr>
          </a:p>
          <a:p>
            <a:pPr algn="just" marL="353060" marR="5715" indent="-340360">
              <a:lnSpc>
                <a:spcPts val="2580"/>
              </a:lnSpc>
              <a:spcBef>
                <a:spcPts val="1060"/>
              </a:spcBef>
              <a:buFont typeface="Arial MT"/>
              <a:buChar char="•"/>
              <a:tabLst>
                <a:tab pos="355600" algn="l"/>
              </a:tabLst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внесение</a:t>
            </a:r>
            <a:r>
              <a:rPr dirty="0" sz="2400" spc="39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изменений</a:t>
            </a:r>
            <a:r>
              <a:rPr dirty="0" sz="2400" spc="3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 spc="3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коллективный</a:t>
            </a:r>
            <a:r>
              <a:rPr dirty="0" sz="2400" spc="39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договор</a:t>
            </a:r>
            <a:r>
              <a:rPr dirty="0" sz="2400" spc="385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и</a:t>
            </a:r>
            <a:r>
              <a:rPr dirty="0" sz="2400" spc="39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правила</a:t>
            </a:r>
            <a:r>
              <a:rPr dirty="0" sz="2400" spc="380">
                <a:solidFill>
                  <a:srgbClr val="171717"/>
                </a:solidFill>
                <a:latin typeface="Calibri"/>
                <a:cs typeface="Calibri"/>
              </a:rPr>
              <a:t> 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внутреннего 	распорядка;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1794" rIns="0" bIns="0" rtlCol="0" vert="horz">
            <a:spAutoFit/>
          </a:bodyPr>
          <a:lstStyle/>
          <a:p>
            <a:pPr marL="3307715" marR="5080" indent="-2212975">
              <a:lnSpc>
                <a:spcPct val="100600"/>
              </a:lnSpc>
              <a:spcBef>
                <a:spcPts val="80"/>
              </a:spcBef>
            </a:pP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2900" spc="-10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2900" spc="-10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2900" spc="-114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29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29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2900" spc="-1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29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37919" y="1824990"/>
            <a:ext cx="10652760" cy="109918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20"/>
              </a:spcBef>
              <a:tabLst>
                <a:tab pos="448945" algn="l"/>
                <a:tab pos="1699260" algn="l"/>
                <a:tab pos="2225040" algn="l"/>
                <a:tab pos="2796540" algn="l"/>
                <a:tab pos="4023360" algn="l"/>
                <a:tab pos="4645660" algn="l"/>
                <a:tab pos="4996815" algn="l"/>
                <a:tab pos="6332855" algn="l"/>
                <a:tab pos="7865109" algn="l"/>
                <a:tab pos="9193530" algn="l"/>
                <a:tab pos="9958070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9.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Можете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сказать,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что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текущем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2023-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2024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учебном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году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0">
                <a:solidFill>
                  <a:srgbClr val="171717"/>
                </a:solidFill>
                <a:latin typeface="Calibri"/>
                <a:cs typeface="Calibri"/>
              </a:rPr>
              <a:t>Ваша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документационная</a:t>
            </a:r>
            <a:r>
              <a:rPr dirty="0" sz="2400" spc="-6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нагрузка</a:t>
            </a:r>
            <a:r>
              <a:rPr dirty="0" sz="2400" spc="-10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снизилась?</a:t>
            </a:r>
            <a:endParaRPr sz="2400">
              <a:latin typeface="Calibri"/>
              <a:cs typeface="Calibri"/>
            </a:endParaRPr>
          </a:p>
          <a:p>
            <a:pPr marL="3641725">
              <a:lnSpc>
                <a:spcPct val="100000"/>
              </a:lnSpc>
              <a:spcBef>
                <a:spcPts val="55"/>
              </a:spcBef>
            </a:pPr>
            <a:r>
              <a:rPr dirty="0" sz="2400" b="1">
                <a:solidFill>
                  <a:srgbClr val="171717"/>
                </a:solidFill>
                <a:latin typeface="Calibri"/>
                <a:cs typeface="Calibri"/>
              </a:rPr>
              <a:t>Кологривский</a:t>
            </a:r>
            <a:r>
              <a:rPr dirty="0" sz="2400" spc="-10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25" b="1">
                <a:solidFill>
                  <a:srgbClr val="171717"/>
                </a:solidFill>
                <a:latin typeface="Calibri"/>
                <a:cs typeface="Calibri"/>
              </a:rPr>
              <a:t>МО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34719" y="2905760"/>
            <a:ext cx="5689600" cy="3952240"/>
            <a:chOff x="934719" y="2905760"/>
            <a:chExt cx="5689600" cy="395224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719" y="2905760"/>
              <a:ext cx="5689600" cy="395224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4419" y="3045460"/>
              <a:ext cx="5407913" cy="333527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5002276" y="3673855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36%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003044" y="4648454"/>
            <a:ext cx="288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64%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3352800" y="2872739"/>
            <a:ext cx="8839200" cy="3985260"/>
            <a:chOff x="3352800" y="2872739"/>
            <a:chExt cx="8839200" cy="3985260"/>
          </a:xfrm>
        </p:grpSpPr>
        <p:sp>
          <p:nvSpPr>
            <p:cNvPr id="11" name="object 11" descr=""/>
            <p:cNvSpPr/>
            <p:nvPr/>
          </p:nvSpPr>
          <p:spPr>
            <a:xfrm>
              <a:off x="3352800" y="6520178"/>
              <a:ext cx="850900" cy="261620"/>
            </a:xfrm>
            <a:custGeom>
              <a:avLst/>
              <a:gdLst/>
              <a:ahLst/>
              <a:cxnLst/>
              <a:rect l="l" t="t" r="r" b="b"/>
              <a:pathLst>
                <a:path w="850900" h="261620">
                  <a:moveTo>
                    <a:pt x="850900" y="0"/>
                  </a:moveTo>
                  <a:lnTo>
                    <a:pt x="0" y="0"/>
                  </a:lnTo>
                  <a:lnTo>
                    <a:pt x="0" y="261619"/>
                  </a:lnTo>
                  <a:lnTo>
                    <a:pt x="850900" y="261619"/>
                  </a:lnTo>
                  <a:lnTo>
                    <a:pt x="850900" y="0"/>
                  </a:lnTo>
                  <a:close/>
                </a:path>
              </a:pathLst>
            </a:custGeom>
            <a:solidFill>
              <a:srgbClr val="FFFFFF">
                <a:alpha val="7803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46780" y="6603999"/>
              <a:ext cx="95250" cy="95250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0159" y="6603999"/>
              <a:ext cx="95250" cy="9525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6134100" y="2872739"/>
              <a:ext cx="6057900" cy="3985260"/>
            </a:xfrm>
            <a:custGeom>
              <a:avLst/>
              <a:gdLst/>
              <a:ahLst/>
              <a:cxnLst/>
              <a:rect l="l" t="t" r="r" b="b"/>
              <a:pathLst>
                <a:path w="6057900" h="3985259">
                  <a:moveTo>
                    <a:pt x="6057900" y="0"/>
                  </a:moveTo>
                  <a:lnTo>
                    <a:pt x="0" y="0"/>
                  </a:lnTo>
                  <a:lnTo>
                    <a:pt x="0" y="3985260"/>
                  </a:lnTo>
                  <a:lnTo>
                    <a:pt x="6057900" y="3985260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3800" y="3012439"/>
              <a:ext cx="5778500" cy="314452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7139940" y="4759960"/>
              <a:ext cx="1155700" cy="1397000"/>
            </a:xfrm>
            <a:custGeom>
              <a:avLst/>
              <a:gdLst/>
              <a:ahLst/>
              <a:cxnLst/>
              <a:rect l="l" t="t" r="r" b="b"/>
              <a:pathLst>
                <a:path w="1155700" h="1397000">
                  <a:moveTo>
                    <a:pt x="1155700" y="0"/>
                  </a:moveTo>
                  <a:lnTo>
                    <a:pt x="0" y="0"/>
                  </a:lnTo>
                  <a:lnTo>
                    <a:pt x="0" y="1396999"/>
                  </a:lnTo>
                  <a:lnTo>
                    <a:pt x="1155700" y="1396999"/>
                  </a:lnTo>
                  <a:lnTo>
                    <a:pt x="115570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139940" y="3012439"/>
              <a:ext cx="4046220" cy="3145155"/>
            </a:xfrm>
            <a:custGeom>
              <a:avLst/>
              <a:gdLst/>
              <a:ahLst/>
              <a:cxnLst/>
              <a:rect l="l" t="t" r="r" b="b"/>
              <a:pathLst>
                <a:path w="4046220" h="3145154">
                  <a:moveTo>
                    <a:pt x="1155700" y="0"/>
                  </a:moveTo>
                  <a:lnTo>
                    <a:pt x="0" y="0"/>
                  </a:lnTo>
                  <a:lnTo>
                    <a:pt x="0" y="1747520"/>
                  </a:lnTo>
                  <a:lnTo>
                    <a:pt x="1155700" y="1747520"/>
                  </a:lnTo>
                  <a:lnTo>
                    <a:pt x="1155700" y="0"/>
                  </a:lnTo>
                  <a:close/>
                </a:path>
                <a:path w="4046220" h="3145154">
                  <a:moveTo>
                    <a:pt x="4046220" y="0"/>
                  </a:moveTo>
                  <a:lnTo>
                    <a:pt x="2890520" y="0"/>
                  </a:lnTo>
                  <a:lnTo>
                    <a:pt x="2890520" y="3144520"/>
                  </a:lnTo>
                  <a:lnTo>
                    <a:pt x="4046220" y="3144532"/>
                  </a:lnTo>
                  <a:lnTo>
                    <a:pt x="40462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273800" y="6156960"/>
              <a:ext cx="5778500" cy="0"/>
            </a:xfrm>
            <a:custGeom>
              <a:avLst/>
              <a:gdLst/>
              <a:ahLst/>
              <a:cxnLst/>
              <a:rect l="l" t="t" r="r" b="b"/>
              <a:pathLst>
                <a:path w="5778500" h="0">
                  <a:moveTo>
                    <a:pt x="0" y="0"/>
                  </a:moveTo>
                  <a:lnTo>
                    <a:pt x="5778500" y="0"/>
                  </a:lnTo>
                </a:path>
              </a:pathLst>
            </a:custGeom>
            <a:ln w="1016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6134100" y="2872739"/>
            <a:ext cx="6057900" cy="3985260"/>
          </a:xfrm>
          <a:prstGeom prst="rect">
            <a:avLst/>
          </a:prstGeom>
          <a:ln w="10159">
            <a:solidFill>
              <a:srgbClr val="D9D9D9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200">
              <a:latin typeface="Times New Roman"/>
              <a:cs typeface="Times New Roman"/>
            </a:endParaRPr>
          </a:p>
          <a:p>
            <a:pPr marL="145097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56%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35"/>
              </a:spcBef>
            </a:pPr>
            <a:endParaRPr sz="1200">
              <a:latin typeface="Calibri"/>
              <a:cs typeface="Calibri"/>
            </a:endParaRPr>
          </a:p>
          <a:p>
            <a:pPr algn="ctr" marL="2888615">
              <a:lnSpc>
                <a:spcPct val="100000"/>
              </a:lnSpc>
            </a:pPr>
            <a:r>
              <a:rPr dirty="0" sz="1200" spc="-20" b="1">
                <a:solidFill>
                  <a:srgbClr val="FFFFFF"/>
                </a:solidFill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200">
              <a:latin typeface="Calibri"/>
              <a:cs typeface="Calibri"/>
            </a:endParaRPr>
          </a:p>
          <a:p>
            <a:pPr marL="1450975">
              <a:lnSpc>
                <a:spcPct val="100000"/>
              </a:lnSpc>
              <a:spcBef>
                <a:spcPts val="5"/>
              </a:spcBef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44%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endParaRPr sz="1200">
              <a:latin typeface="Calibri"/>
              <a:cs typeface="Calibri"/>
            </a:endParaRPr>
          </a:p>
          <a:p>
            <a:pPr algn="ctr" marL="2888615">
              <a:lnSpc>
                <a:spcPct val="100000"/>
              </a:lnSpc>
            </a:pPr>
            <a:r>
              <a:rPr dirty="0" sz="1200" spc="-25" b="1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8836659" y="6609080"/>
            <a:ext cx="454659" cy="83820"/>
            <a:chOff x="8836659" y="6609080"/>
            <a:chExt cx="454659" cy="83820"/>
          </a:xfrm>
        </p:grpSpPr>
        <p:sp>
          <p:nvSpPr>
            <p:cNvPr id="21" name="object 21" descr=""/>
            <p:cNvSpPr/>
            <p:nvPr/>
          </p:nvSpPr>
          <p:spPr>
            <a:xfrm>
              <a:off x="883665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77923B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207499" y="6609080"/>
              <a:ext cx="83820" cy="83820"/>
            </a:xfrm>
            <a:custGeom>
              <a:avLst/>
              <a:gdLst/>
              <a:ahLst/>
              <a:cxnLst/>
              <a:rect l="l" t="t" r="r" b="b"/>
              <a:pathLst>
                <a:path w="83820" h="83820">
                  <a:moveTo>
                    <a:pt x="83820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83820" y="8382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4F81BC">
                <a:alpha val="8392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6934581" y="6273165"/>
            <a:ext cx="156908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latin typeface="Calibri"/>
                <a:cs typeface="Calibri"/>
              </a:rPr>
              <a:t>классный</a:t>
            </a:r>
            <a:r>
              <a:rPr dirty="0" sz="1200" spc="-55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руководитель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200893" y="6273165"/>
            <a:ext cx="81470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latin typeface="Calibri"/>
                <a:cs typeface="Calibri"/>
              </a:rPr>
              <a:t>предметник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561334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3934459" y="6570662"/>
            <a:ext cx="24193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нет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945880" y="6570662"/>
            <a:ext cx="18161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25">
                <a:latin typeface="Calibri"/>
                <a:cs typeface="Calibri"/>
              </a:rPr>
              <a:t>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91995" rIns="0" bIns="0" rtlCol="0" vert="horz">
            <a:spAutoFit/>
          </a:bodyPr>
          <a:lstStyle/>
          <a:p>
            <a:pPr marL="19685">
              <a:lnSpc>
                <a:spcPts val="1240"/>
              </a:lnSpc>
            </a:pPr>
            <a:r>
              <a:rPr dirty="0" spc="-25"/>
              <a:t>нет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9889" rIns="0" bIns="0" rtlCol="0" vert="horz">
            <a:spAutoFit/>
          </a:bodyPr>
          <a:lstStyle/>
          <a:p>
            <a:pPr marL="465899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Предложения: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37919" y="1791970"/>
            <a:ext cx="1065339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52040" algn="l"/>
                <a:tab pos="3693160" algn="l"/>
                <a:tab pos="5824855" algn="l"/>
                <a:tab pos="6495415" algn="l"/>
                <a:tab pos="7044055" algn="l"/>
                <a:tab pos="8731250" algn="l"/>
                <a:tab pos="9310370" algn="l"/>
                <a:tab pos="10483850" algn="l"/>
              </a:tabLst>
            </a:pP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1.</a:t>
            </a:r>
            <a:r>
              <a:rPr dirty="0" sz="1900" spc="36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Рекомендовать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школьной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администрации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всех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60">
                <a:solidFill>
                  <a:srgbClr val="171717"/>
                </a:solidFill>
                <a:latin typeface="Tahoma"/>
                <a:cs typeface="Tahoma"/>
              </a:rPr>
              <a:t>ОО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познакомить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под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5">
                <a:solidFill>
                  <a:srgbClr val="171717"/>
                </a:solidFill>
                <a:latin typeface="Tahoma"/>
                <a:cs typeface="Tahoma"/>
              </a:rPr>
              <a:t>роспись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0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137919" y="1995170"/>
            <a:ext cx="1065276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документами:</a:t>
            </a:r>
            <a:r>
              <a:rPr dirty="0" sz="1900" spc="30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35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 spc="32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55">
                <a:solidFill>
                  <a:srgbClr val="171717"/>
                </a:solidFill>
                <a:latin typeface="Tahoma"/>
                <a:cs typeface="Tahoma"/>
              </a:rPr>
              <a:t>поправками</a:t>
            </a:r>
            <a:r>
              <a:rPr dirty="0" sz="1900" spc="35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r>
              <a:rPr dirty="0" sz="1900" spc="32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273</a:t>
            </a:r>
            <a:r>
              <a:rPr dirty="0" sz="1900" spc="31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60">
                <a:solidFill>
                  <a:srgbClr val="171717"/>
                </a:solidFill>
                <a:latin typeface="Tahoma"/>
                <a:cs typeface="Tahoma"/>
              </a:rPr>
              <a:t>ФЗ</a:t>
            </a:r>
            <a:r>
              <a:rPr dirty="0" sz="1900" spc="33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95">
                <a:solidFill>
                  <a:srgbClr val="171717"/>
                </a:solidFill>
                <a:latin typeface="Tahoma"/>
                <a:cs typeface="Tahoma"/>
              </a:rPr>
              <a:t>о</a:t>
            </a:r>
            <a:r>
              <a:rPr dirty="0" sz="1900" spc="30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25">
                <a:solidFill>
                  <a:srgbClr val="171717"/>
                </a:solidFill>
                <a:latin typeface="Tahoma"/>
                <a:cs typeface="Tahoma"/>
              </a:rPr>
              <a:t>снижении</a:t>
            </a:r>
            <a:r>
              <a:rPr dirty="0" sz="1900" spc="35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20">
                <a:solidFill>
                  <a:srgbClr val="171717"/>
                </a:solidFill>
                <a:latin typeface="Tahoma"/>
                <a:cs typeface="Tahoma"/>
              </a:rPr>
              <a:t>документационной</a:t>
            </a:r>
            <a:r>
              <a:rPr dirty="0" sz="1900" spc="34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нагрузки</a:t>
            </a:r>
            <a:r>
              <a:rPr dirty="0" sz="1900" spc="33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на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137919" y="2195829"/>
            <a:ext cx="1065022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77720" algn="l"/>
                <a:tab pos="3660140" algn="l"/>
                <a:tab pos="3970020" algn="l"/>
                <a:tab pos="5365115" algn="l"/>
                <a:tab pos="7285355" algn="l"/>
                <a:tab pos="9140190" algn="l"/>
              </a:tabLst>
            </a:pP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педагогических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работников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5">
                <a:solidFill>
                  <a:srgbClr val="171717"/>
                </a:solidFill>
                <a:latin typeface="Tahoma"/>
                <a:cs typeface="Tahoma"/>
              </a:rPr>
              <a:t>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35">
                <a:solidFill>
                  <a:srgbClr val="171717"/>
                </a:solidFill>
                <a:latin typeface="Tahoma"/>
                <a:cs typeface="Tahoma"/>
              </a:rPr>
              <a:t>Приказом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Министерства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просвещения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5">
                <a:solidFill>
                  <a:srgbClr val="171717"/>
                </a:solidFill>
                <a:latin typeface="Tahoma"/>
                <a:cs typeface="Tahoma"/>
              </a:rPr>
              <a:t>Российской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37919" y="2398712"/>
            <a:ext cx="10655935" cy="72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39"/>
              </a:lnSpc>
              <a:spcBef>
                <a:spcPts val="100"/>
              </a:spcBef>
            </a:pPr>
            <a:r>
              <a:rPr dirty="0" sz="1900" spc="180">
                <a:solidFill>
                  <a:srgbClr val="171717"/>
                </a:solidFill>
                <a:latin typeface="Tahoma"/>
                <a:cs typeface="Tahoma"/>
              </a:rPr>
              <a:t>Федерации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21.07.2022</a:t>
            </a:r>
            <a:r>
              <a:rPr dirty="0" sz="1900" spc="13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№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582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"Об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утверждении</a:t>
            </a:r>
            <a:r>
              <a:rPr dirty="0" sz="1900" spc="14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перечня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документации,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55">
                <a:solidFill>
                  <a:srgbClr val="171717"/>
                </a:solidFill>
                <a:latin typeface="Tahoma"/>
                <a:cs typeface="Tahoma"/>
              </a:rPr>
              <a:t>подготовка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600"/>
              </a:lnSpc>
            </a:pPr>
            <a:r>
              <a:rPr dirty="0" sz="1900" spc="105">
                <a:solidFill>
                  <a:srgbClr val="171717"/>
                </a:solidFill>
                <a:latin typeface="Tahoma"/>
                <a:cs typeface="Tahoma"/>
              </a:rPr>
              <a:t>которой</a:t>
            </a:r>
            <a:r>
              <a:rPr dirty="0" sz="1900" spc="4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осуществляется</a:t>
            </a:r>
            <a:r>
              <a:rPr dirty="0" sz="1900" spc="40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педагогическими</a:t>
            </a:r>
            <a:r>
              <a:rPr dirty="0" sz="1900" spc="39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60">
                <a:solidFill>
                  <a:srgbClr val="171717"/>
                </a:solidFill>
                <a:latin typeface="Tahoma"/>
                <a:cs typeface="Tahoma"/>
              </a:rPr>
              <a:t>работниками</a:t>
            </a:r>
            <a:r>
              <a:rPr dirty="0" sz="1900" spc="4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35">
                <a:solidFill>
                  <a:srgbClr val="171717"/>
                </a:solidFill>
                <a:latin typeface="Tahoma"/>
                <a:cs typeface="Tahoma"/>
              </a:rPr>
              <a:t>при</a:t>
            </a:r>
            <a:r>
              <a:rPr dirty="0" sz="1900" spc="39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35">
                <a:solidFill>
                  <a:srgbClr val="171717"/>
                </a:solidFill>
                <a:latin typeface="Tahoma"/>
                <a:cs typeface="Tahoma"/>
              </a:rPr>
              <a:t>реализации</a:t>
            </a:r>
            <a:r>
              <a:rPr dirty="0" sz="1900" spc="4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70">
                <a:solidFill>
                  <a:srgbClr val="171717"/>
                </a:solidFill>
                <a:latin typeface="Tahoma"/>
                <a:cs typeface="Tahoma"/>
              </a:rPr>
              <a:t>основных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939"/>
              </a:lnSpc>
            </a:pP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общеобразовательных</a:t>
            </a:r>
            <a:r>
              <a:rPr dirty="0" sz="1900" spc="1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программ".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37919" y="3135884"/>
            <a:ext cx="1065085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705" algn="l"/>
                <a:tab pos="1882139" algn="l"/>
                <a:tab pos="4107179" algn="l"/>
                <a:tab pos="5141595" algn="l"/>
                <a:tab pos="6688455" algn="l"/>
                <a:tab pos="7026275" algn="l"/>
                <a:tab pos="8888730" algn="l"/>
                <a:tab pos="10524490" algn="l"/>
              </a:tabLst>
            </a:pP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2.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Школьной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администрации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55">
                <a:solidFill>
                  <a:srgbClr val="171717"/>
                </a:solidFill>
                <a:latin typeface="Tahoma"/>
                <a:cs typeface="Tahoma"/>
              </a:rPr>
              <a:t>внести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изменения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50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должностные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инструкции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65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137919" y="3336353"/>
            <a:ext cx="10652760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42439" algn="l"/>
                <a:tab pos="2042160" algn="l"/>
                <a:tab pos="3403600" algn="l"/>
                <a:tab pos="5311775" algn="l"/>
                <a:tab pos="7148195" algn="l"/>
                <a:tab pos="8789670" algn="l"/>
                <a:tab pos="10389870" algn="l"/>
              </a:tabLst>
            </a:pPr>
            <a:r>
              <a:rPr dirty="0" sz="1900" spc="50">
                <a:solidFill>
                  <a:srgbClr val="171717"/>
                </a:solidFill>
                <a:latin typeface="Tahoma"/>
                <a:cs typeface="Tahoma"/>
              </a:rPr>
              <a:t>соответствии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0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приказом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Министерства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просвещения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5">
                <a:solidFill>
                  <a:srgbClr val="171717"/>
                </a:solidFill>
                <a:latin typeface="Tahoma"/>
                <a:cs typeface="Tahoma"/>
              </a:rPr>
              <a:t>Российской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5">
                <a:solidFill>
                  <a:srgbClr val="171717"/>
                </a:solidFill>
                <a:latin typeface="Tahoma"/>
                <a:cs typeface="Tahoma"/>
              </a:rPr>
              <a:t>Федерации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37919" y="3540125"/>
            <a:ext cx="10651490" cy="721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39"/>
              </a:lnSpc>
              <a:spcBef>
                <a:spcPts val="100"/>
              </a:spcBef>
              <a:tabLst>
                <a:tab pos="1406525" algn="l"/>
                <a:tab pos="1864360" algn="l"/>
                <a:tab pos="2458720" algn="l"/>
                <a:tab pos="3098800" algn="l"/>
                <a:tab pos="4879975" algn="l"/>
                <a:tab pos="6058535" algn="l"/>
                <a:tab pos="8098790" algn="l"/>
                <a:tab pos="9638030" algn="l"/>
              </a:tabLst>
            </a:pP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21.07.2022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50">
                <a:solidFill>
                  <a:srgbClr val="171717"/>
                </a:solidFill>
                <a:latin typeface="Tahoma"/>
                <a:cs typeface="Tahoma"/>
              </a:rPr>
              <a:t>№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582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"Об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утверждении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55">
                <a:solidFill>
                  <a:srgbClr val="171717"/>
                </a:solidFill>
                <a:latin typeface="Tahoma"/>
                <a:cs typeface="Tahoma"/>
              </a:rPr>
              <a:t>перечня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05">
                <a:solidFill>
                  <a:srgbClr val="171717"/>
                </a:solidFill>
                <a:latin typeface="Tahoma"/>
                <a:cs typeface="Tahoma"/>
              </a:rPr>
              <a:t>документации,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50">
                <a:solidFill>
                  <a:srgbClr val="171717"/>
                </a:solidFill>
                <a:latin typeface="Tahoma"/>
                <a:cs typeface="Tahoma"/>
              </a:rPr>
              <a:t>подготовка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которой</a:t>
            </a:r>
            <a:endParaRPr sz="1900">
              <a:latin typeface="Tahoma"/>
              <a:cs typeface="Tahoma"/>
            </a:endParaRPr>
          </a:p>
          <a:p>
            <a:pPr marL="12700" marR="5080">
              <a:lnSpc>
                <a:spcPct val="70200"/>
              </a:lnSpc>
              <a:spcBef>
                <a:spcPts val="340"/>
              </a:spcBef>
              <a:tabLst>
                <a:tab pos="2311400" algn="l"/>
                <a:tab pos="4811395" algn="l"/>
                <a:tab pos="6840855" algn="l"/>
                <a:tab pos="7646034" algn="l"/>
                <a:tab pos="9488170" algn="l"/>
              </a:tabLst>
            </a:pP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осуществляется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05">
                <a:solidFill>
                  <a:srgbClr val="171717"/>
                </a:solidFill>
                <a:latin typeface="Tahoma"/>
                <a:cs typeface="Tahoma"/>
              </a:rPr>
              <a:t>педагогическими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работниками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при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25">
                <a:solidFill>
                  <a:srgbClr val="171717"/>
                </a:solidFill>
                <a:latin typeface="Tahoma"/>
                <a:cs typeface="Tahoma"/>
              </a:rPr>
              <a:t>реализации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70">
                <a:solidFill>
                  <a:srgbClr val="171717"/>
                </a:solidFill>
                <a:latin typeface="Tahoma"/>
                <a:cs typeface="Tahoma"/>
              </a:rPr>
              <a:t>основных 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общеобразовательных</a:t>
            </a:r>
            <a:r>
              <a:rPr dirty="0" sz="1900" spc="1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программ".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37919" y="4276979"/>
            <a:ext cx="1065276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305" algn="l"/>
                <a:tab pos="2491740" algn="l"/>
                <a:tab pos="3898900" algn="l"/>
                <a:tab pos="6096635" algn="l"/>
                <a:tab pos="7786370" algn="l"/>
                <a:tab pos="9363710" algn="l"/>
                <a:tab pos="9950450" algn="l"/>
              </a:tabLst>
            </a:pP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3.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Рекомендовать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школьной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администрации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проведение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04">
                <a:solidFill>
                  <a:srgbClr val="171717"/>
                </a:solidFill>
                <a:latin typeface="Tahoma"/>
                <a:cs typeface="Tahoma"/>
              </a:rPr>
              <a:t>семинара,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5">
                <a:solidFill>
                  <a:srgbClr val="171717"/>
                </a:solidFill>
                <a:latin typeface="Tahoma"/>
                <a:cs typeface="Tahoma"/>
              </a:rPr>
              <a:t>где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будет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37919" y="4477639"/>
            <a:ext cx="1065339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78585" algn="l"/>
                <a:tab pos="2710180" algn="l"/>
                <a:tab pos="4513580" algn="l"/>
                <a:tab pos="6089015" algn="l"/>
                <a:tab pos="8004809" algn="l"/>
                <a:tab pos="8515350" algn="l"/>
                <a:tab pos="9904730" algn="l"/>
                <a:tab pos="10527030" algn="l"/>
              </a:tabLst>
            </a:pPr>
            <a:r>
              <a:rPr dirty="0" sz="1900" spc="125">
                <a:solidFill>
                  <a:srgbClr val="171717"/>
                </a:solidFill>
                <a:latin typeface="Tahoma"/>
                <a:cs typeface="Tahoma"/>
              </a:rPr>
              <a:t>показана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важность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0">
                <a:solidFill>
                  <a:srgbClr val="171717"/>
                </a:solidFill>
                <a:latin typeface="Tahoma"/>
                <a:cs typeface="Tahoma"/>
              </a:rPr>
              <a:t>размещения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актуальной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15">
                <a:solidFill>
                  <a:srgbClr val="171717"/>
                </a:solidFill>
                <a:latin typeface="Tahoma"/>
                <a:cs typeface="Tahoma"/>
              </a:rPr>
              <a:t>информации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на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0">
                <a:solidFill>
                  <a:srgbClr val="171717"/>
                </a:solidFill>
                <a:latin typeface="Tahoma"/>
                <a:cs typeface="Tahoma"/>
              </a:rPr>
              <a:t>странице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70">
                <a:solidFill>
                  <a:srgbClr val="171717"/>
                </a:solidFill>
                <a:latin typeface="Tahoma"/>
                <a:cs typeface="Tahoma"/>
              </a:rPr>
              <a:t>ОО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55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137919" y="4680839"/>
            <a:ext cx="10652760" cy="72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39"/>
              </a:lnSpc>
              <a:spcBef>
                <a:spcPts val="100"/>
              </a:spcBef>
              <a:tabLst>
                <a:tab pos="1643380" algn="l"/>
                <a:tab pos="2407920" algn="l"/>
                <a:tab pos="4114800" algn="l"/>
                <a:tab pos="5441315" algn="l"/>
                <a:tab pos="6007735" algn="l"/>
                <a:tab pos="6307455" algn="l"/>
                <a:tab pos="7554595" algn="l"/>
                <a:tab pos="7948930" algn="l"/>
                <a:tab pos="8362950" algn="l"/>
                <a:tab pos="9099550" algn="l"/>
                <a:tab pos="9782810" algn="l"/>
                <a:tab pos="10481310" algn="l"/>
              </a:tabLst>
            </a:pPr>
            <a:r>
              <a:rPr dirty="0" sz="1900" spc="120">
                <a:solidFill>
                  <a:srgbClr val="171717"/>
                </a:solidFill>
                <a:latin typeface="Tahoma"/>
                <a:cs typeface="Tahoma"/>
              </a:rPr>
              <a:t>социальной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65">
                <a:solidFill>
                  <a:srgbClr val="171717"/>
                </a:solidFill>
                <a:latin typeface="Tahoma"/>
                <a:cs typeface="Tahoma"/>
              </a:rPr>
              <a:t>сети,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познакомить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коллектив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70">
                <a:solidFill>
                  <a:srgbClr val="171717"/>
                </a:solidFill>
                <a:latin typeface="Tahoma"/>
                <a:cs typeface="Tahoma"/>
              </a:rPr>
              <a:t>ОО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0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75">
                <a:solidFill>
                  <a:srgbClr val="171717"/>
                </a:solidFill>
                <a:latin typeface="Tahoma"/>
                <a:cs typeface="Tahoma"/>
              </a:rPr>
              <a:t>Законом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14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0">
                <a:solidFill>
                  <a:srgbClr val="171717"/>
                </a:solidFill>
                <a:latin typeface="Tahoma"/>
                <a:cs typeface="Tahoma"/>
              </a:rPr>
              <a:t>июля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0">
                <a:solidFill>
                  <a:srgbClr val="171717"/>
                </a:solidFill>
                <a:latin typeface="Tahoma"/>
                <a:cs typeface="Tahoma"/>
              </a:rPr>
              <a:t>2022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года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о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600"/>
              </a:lnSpc>
              <a:tabLst>
                <a:tab pos="6071235" algn="l"/>
              </a:tabLst>
            </a:pP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Госпабликах,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35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 spc="10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60">
                <a:solidFill>
                  <a:srgbClr val="171717"/>
                </a:solidFill>
                <a:latin typeface="Tahoma"/>
                <a:cs typeface="Tahoma"/>
              </a:rPr>
              <a:t>Распоряжением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50">
                <a:solidFill>
                  <a:srgbClr val="171717"/>
                </a:solidFill>
                <a:latin typeface="Tahoma"/>
                <a:cs typeface="Tahoma"/>
              </a:rPr>
              <a:t>Правительства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РФ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№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2523-</a:t>
            </a:r>
            <a:r>
              <a:rPr dirty="0" sz="1900" spc="240">
                <a:solidFill>
                  <a:srgbClr val="171717"/>
                </a:solidFill>
                <a:latin typeface="Tahoma"/>
                <a:cs typeface="Tahoma"/>
              </a:rPr>
              <a:t>р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70">
                <a:solidFill>
                  <a:srgbClr val="171717"/>
                </a:solidFill>
                <a:latin typeface="Tahoma"/>
                <a:cs typeface="Tahoma"/>
              </a:rPr>
              <a:t>сентября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2022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года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939"/>
              </a:lnSpc>
            </a:pPr>
            <a:r>
              <a:rPr dirty="0" sz="1900" spc="200">
                <a:solidFill>
                  <a:srgbClr val="171717"/>
                </a:solidFill>
                <a:latin typeface="Tahoma"/>
                <a:cs typeface="Tahoma"/>
              </a:rPr>
              <a:t>об</a:t>
            </a:r>
            <a:r>
              <a:rPr dirty="0" sz="1900" spc="23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35">
                <a:solidFill>
                  <a:srgbClr val="171717"/>
                </a:solidFill>
                <a:latin typeface="Tahoma"/>
                <a:cs typeface="Tahoma"/>
              </a:rPr>
              <a:t>определении</a:t>
            </a:r>
            <a:r>
              <a:rPr dirty="0" sz="1900" spc="24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«ВКонтакте»</a:t>
            </a:r>
            <a:r>
              <a:rPr dirty="0" sz="1900" spc="22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и</a:t>
            </a:r>
            <a:r>
              <a:rPr dirty="0" sz="1900" spc="23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«Одноклассников»</a:t>
            </a:r>
            <a:r>
              <a:rPr dirty="0" sz="1900" spc="23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r>
              <a:rPr dirty="0" sz="1900" spc="22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качестве</a:t>
            </a:r>
            <a:r>
              <a:rPr dirty="0" sz="1900" spc="26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50">
                <a:solidFill>
                  <a:srgbClr val="171717"/>
                </a:solidFill>
                <a:latin typeface="Tahoma"/>
                <a:cs typeface="Tahoma"/>
              </a:rPr>
              <a:t>площадок</a:t>
            </a:r>
            <a:r>
              <a:rPr dirty="0" sz="1900" spc="23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для</a:t>
            </a:r>
            <a:r>
              <a:rPr dirty="0" sz="1900" spc="229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45">
                <a:solidFill>
                  <a:srgbClr val="171717"/>
                </a:solidFill>
                <a:latin typeface="Tahoma"/>
                <a:cs typeface="Tahoma"/>
              </a:rPr>
              <a:t>ведения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137919" y="5290820"/>
            <a:ext cx="1065022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госпабликов,</a:t>
            </a:r>
            <a:r>
              <a:rPr dirty="0" sz="1900" spc="8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35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Постановлением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60">
                <a:solidFill>
                  <a:srgbClr val="171717"/>
                </a:solidFill>
                <a:latin typeface="Tahoma"/>
                <a:cs typeface="Tahoma"/>
              </a:rPr>
              <a:t>Правительства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РФ</a:t>
            </a: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№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2306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r>
              <a:rPr dirty="0" sz="1900" spc="7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15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декабря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2022</a:t>
            </a:r>
            <a:r>
              <a:rPr dirty="0" sz="1900" spc="10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года 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о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137919" y="5491479"/>
            <a:ext cx="10648950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66900" algn="l"/>
                <a:tab pos="2397760" algn="l"/>
                <a:tab pos="3213100" algn="l"/>
                <a:tab pos="4452620" algn="l"/>
                <a:tab pos="5822315" algn="l"/>
                <a:tab pos="7038975" algn="l"/>
                <a:tab pos="9091930" algn="l"/>
                <a:tab pos="10486390" algn="l"/>
              </a:tabLst>
            </a:pP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закреплении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за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45">
                <a:solidFill>
                  <a:srgbClr val="171717"/>
                </a:solidFill>
                <a:latin typeface="Tahoma"/>
                <a:cs typeface="Tahoma"/>
              </a:rPr>
              <a:t>АНО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«Диалог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Регионы»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статуса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30">
                <a:solidFill>
                  <a:srgbClr val="171717"/>
                </a:solidFill>
                <a:latin typeface="Tahoma"/>
                <a:cs typeface="Tahoma"/>
              </a:rPr>
              <a:t>координатора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создания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5">
                <a:solidFill>
                  <a:srgbClr val="171717"/>
                </a:solidFill>
                <a:latin typeface="Tahoma"/>
                <a:cs typeface="Tahoma"/>
              </a:rPr>
              <a:t>и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137919" y="5694679"/>
            <a:ext cx="10655300" cy="721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939"/>
              </a:lnSpc>
              <a:spcBef>
                <a:spcPts val="100"/>
              </a:spcBef>
              <a:tabLst>
                <a:tab pos="2105660" algn="l"/>
                <a:tab pos="3870960" algn="l"/>
                <a:tab pos="4175760" algn="l"/>
                <a:tab pos="6434455" algn="l"/>
                <a:tab pos="8365490" algn="l"/>
                <a:tab pos="8870950" algn="l"/>
                <a:tab pos="9284970" algn="l"/>
                <a:tab pos="9973310" algn="l"/>
                <a:tab pos="10372090" algn="l"/>
              </a:tabLst>
            </a:pPr>
            <a:r>
              <a:rPr dirty="0" sz="1900" spc="105">
                <a:solidFill>
                  <a:srgbClr val="171717"/>
                </a:solidFill>
                <a:latin typeface="Tahoma"/>
                <a:cs typeface="Tahoma"/>
              </a:rPr>
              <a:t>сопровождения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85">
                <a:solidFill>
                  <a:srgbClr val="171717"/>
                </a:solidFill>
                <a:latin typeface="Tahoma"/>
                <a:cs typeface="Tahoma"/>
              </a:rPr>
              <a:t>госпабликов,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30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20">
                <a:solidFill>
                  <a:srgbClr val="171717"/>
                </a:solidFill>
                <a:latin typeface="Tahoma"/>
                <a:cs typeface="Tahoma"/>
              </a:rPr>
              <a:t>Постановлением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50">
                <a:solidFill>
                  <a:srgbClr val="171717"/>
                </a:solidFill>
                <a:latin typeface="Tahoma"/>
                <a:cs typeface="Tahoma"/>
              </a:rPr>
              <a:t>Правительства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20">
                <a:solidFill>
                  <a:srgbClr val="171717"/>
                </a:solidFill>
                <a:latin typeface="Tahoma"/>
                <a:cs typeface="Tahoma"/>
              </a:rPr>
              <a:t>РФ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50">
                <a:solidFill>
                  <a:srgbClr val="171717"/>
                </a:solidFill>
                <a:latin typeface="Tahoma"/>
                <a:cs typeface="Tahoma"/>
              </a:rPr>
              <a:t>№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0">
                <a:solidFill>
                  <a:srgbClr val="171717"/>
                </a:solidFill>
                <a:latin typeface="Tahoma"/>
                <a:cs typeface="Tahoma"/>
              </a:rPr>
              <a:t>2560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от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31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600"/>
              </a:lnSpc>
              <a:tabLst>
                <a:tab pos="1216025" algn="l"/>
                <a:tab pos="1932939" algn="l"/>
                <a:tab pos="2669540" algn="l"/>
                <a:tab pos="3007360" algn="l"/>
                <a:tab pos="4340860" algn="l"/>
                <a:tab pos="6122035" algn="l"/>
                <a:tab pos="8014970" algn="l"/>
                <a:tab pos="8307070" algn="l"/>
                <a:tab pos="10044430" algn="l"/>
                <a:tab pos="10374630" algn="l"/>
              </a:tabLst>
            </a:pPr>
            <a:r>
              <a:rPr dirty="0" sz="1900" spc="114">
                <a:solidFill>
                  <a:srgbClr val="171717"/>
                </a:solidFill>
                <a:latin typeface="Tahoma"/>
                <a:cs typeface="Tahoma"/>
              </a:rPr>
              <a:t>декабря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0">
                <a:solidFill>
                  <a:srgbClr val="171717"/>
                </a:solidFill>
                <a:latin typeface="Tahoma"/>
                <a:cs typeface="Tahoma"/>
              </a:rPr>
              <a:t>2022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0">
                <a:solidFill>
                  <a:srgbClr val="171717"/>
                </a:solidFill>
                <a:latin typeface="Tahoma"/>
                <a:cs typeface="Tahoma"/>
              </a:rPr>
              <a:t>года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55">
                <a:solidFill>
                  <a:srgbClr val="171717"/>
                </a:solidFill>
                <a:latin typeface="Tahoma"/>
                <a:cs typeface="Tahoma"/>
              </a:rPr>
              <a:t>о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правилах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60">
                <a:solidFill>
                  <a:srgbClr val="171717"/>
                </a:solidFill>
                <a:latin typeface="Tahoma"/>
                <a:cs typeface="Tahoma"/>
              </a:rPr>
              <a:t>размещения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215">
                <a:solidFill>
                  <a:srgbClr val="171717"/>
                </a:solidFill>
                <a:latin typeface="Tahoma"/>
                <a:cs typeface="Tahoma"/>
              </a:rPr>
              <a:t>информации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50">
                <a:solidFill>
                  <a:srgbClr val="171717"/>
                </a:solidFill>
                <a:latin typeface="Tahoma"/>
                <a:cs typeface="Tahoma"/>
              </a:rPr>
              <a:t>в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110">
                <a:solidFill>
                  <a:srgbClr val="171717"/>
                </a:solidFill>
                <a:latin typeface="Tahoma"/>
                <a:cs typeface="Tahoma"/>
              </a:rPr>
              <a:t>госпабликах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45">
                <a:solidFill>
                  <a:srgbClr val="171717"/>
                </a:solidFill>
                <a:latin typeface="Tahoma"/>
                <a:cs typeface="Tahoma"/>
              </a:rPr>
              <a:t>и</a:t>
            </a:r>
            <a:r>
              <a:rPr dirty="0" sz="1900">
                <a:solidFill>
                  <a:srgbClr val="171717"/>
                </a:solidFill>
                <a:latin typeface="Tahoma"/>
                <a:cs typeface="Tahoma"/>
              </a:rPr>
              <a:t>	</a:t>
            </a:r>
            <a:r>
              <a:rPr dirty="0" sz="1900" spc="-25">
                <a:solidFill>
                  <a:srgbClr val="171717"/>
                </a:solidFill>
                <a:latin typeface="Tahoma"/>
                <a:cs typeface="Tahoma"/>
              </a:rPr>
              <a:t>их</a:t>
            </a:r>
            <a:endParaRPr sz="1900">
              <a:latin typeface="Tahoma"/>
              <a:cs typeface="Tahoma"/>
            </a:endParaRPr>
          </a:p>
          <a:p>
            <a:pPr marL="12700">
              <a:lnSpc>
                <a:spcPts val="1939"/>
              </a:lnSpc>
            </a:pPr>
            <a:r>
              <a:rPr dirty="0" sz="1900" spc="95">
                <a:solidFill>
                  <a:srgbClr val="171717"/>
                </a:solidFill>
                <a:latin typeface="Tahoma"/>
                <a:cs typeface="Tahoma"/>
              </a:rPr>
              <a:t>взаимодействии</a:t>
            </a:r>
            <a:r>
              <a:rPr dirty="0" sz="1900" spc="15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350">
                <a:solidFill>
                  <a:srgbClr val="171717"/>
                </a:solidFill>
                <a:latin typeface="Tahoma"/>
                <a:cs typeface="Tahoma"/>
              </a:rPr>
              <a:t>с</a:t>
            </a:r>
            <a:r>
              <a:rPr dirty="0" sz="1900" spc="-3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195">
                <a:solidFill>
                  <a:srgbClr val="171717"/>
                </a:solidFill>
                <a:latin typeface="Tahoma"/>
                <a:cs typeface="Tahoma"/>
              </a:rPr>
              <a:t>платформой</a:t>
            </a:r>
            <a:r>
              <a:rPr dirty="0" sz="1900" spc="-20">
                <a:solidFill>
                  <a:srgbClr val="171717"/>
                </a:solidFill>
                <a:latin typeface="Tahoma"/>
                <a:cs typeface="Tahoma"/>
              </a:rPr>
              <a:t> </a:t>
            </a:r>
            <a:r>
              <a:rPr dirty="0" sz="1900" spc="-10">
                <a:solidFill>
                  <a:srgbClr val="171717"/>
                </a:solidFill>
                <a:latin typeface="Tahoma"/>
                <a:cs typeface="Tahoma"/>
              </a:rPr>
              <a:t>«Госуслуги».</a:t>
            </a:r>
            <a:endParaRPr sz="1900">
              <a:latin typeface="Tahoma"/>
              <a:cs typeface="Tahoma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85019" y="208279"/>
            <a:ext cx="218186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783714" y="2395156"/>
            <a:ext cx="9084945" cy="205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26440">
              <a:lnSpc>
                <a:spcPts val="4110"/>
              </a:lnSpc>
              <a:spcBef>
                <a:spcPts val="100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Какие</a:t>
            </a:r>
            <a:r>
              <a:rPr dirty="0" sz="3600" spc="-5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меры</a:t>
            </a:r>
            <a:r>
              <a:rPr dirty="0" sz="3600" spc="-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может</a:t>
            </a:r>
            <a:r>
              <a:rPr dirty="0" sz="3600" spc="-6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принять</a:t>
            </a:r>
            <a:r>
              <a:rPr dirty="0" sz="3600" spc="-5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школьная</a:t>
            </a:r>
            <a:endParaRPr sz="3600">
              <a:latin typeface="Calibri"/>
              <a:cs typeface="Calibri"/>
            </a:endParaRPr>
          </a:p>
          <a:p>
            <a:pPr marL="12700" marR="5080" indent="182880">
              <a:lnSpc>
                <a:spcPts val="3879"/>
              </a:lnSpc>
              <a:spcBef>
                <a:spcPts val="290"/>
              </a:spcBef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администрация,</a:t>
            </a:r>
            <a:r>
              <a:rPr dirty="0" sz="36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педагогический</a:t>
            </a:r>
            <a:r>
              <a:rPr dirty="0" sz="3600" spc="-9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коллектив образовательной</a:t>
            </a:r>
            <a:r>
              <a:rPr dirty="0" sz="36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организации</a:t>
            </a:r>
            <a:r>
              <a:rPr dirty="0" sz="3600" spc="-30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для</a:t>
            </a:r>
            <a:r>
              <a:rPr dirty="0" sz="3600" spc="-1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снижения</a:t>
            </a:r>
            <a:endParaRPr sz="3600">
              <a:latin typeface="Calibri"/>
              <a:cs typeface="Calibri"/>
            </a:endParaRPr>
          </a:p>
          <a:p>
            <a:pPr marL="378460">
              <a:lnSpc>
                <a:spcPts val="3825"/>
              </a:lnSpc>
            </a:pP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бюрократической</a:t>
            </a:r>
            <a:r>
              <a:rPr dirty="0" sz="3600" spc="-8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3600" spc="-6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3600" spc="-45" b="1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3600" spc="-10" b="1">
                <a:solidFill>
                  <a:srgbClr val="171717"/>
                </a:solidFill>
                <a:latin typeface="Calibri"/>
                <a:cs typeface="Calibri"/>
              </a:rPr>
              <a:t>педагогов?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47580" y="193039"/>
            <a:ext cx="2184400" cy="4571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065212" y="1751647"/>
            <a:ext cx="10650855" cy="722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520700" algn="l"/>
                <a:tab pos="1871980" algn="l"/>
                <a:tab pos="4219575" algn="l"/>
                <a:tab pos="4641215" algn="l"/>
                <a:tab pos="6015990" algn="l"/>
                <a:tab pos="6661150" algn="l"/>
                <a:tab pos="8324850" algn="l"/>
                <a:tab pos="8747125" algn="l"/>
                <a:tab pos="9788525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1.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Укажите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муниципалитет,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котором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работаете,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а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также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форму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собственности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образовательной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организации.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979970" y="2644139"/>
          <a:ext cx="10898505" cy="4078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7810"/>
                <a:gridCol w="2019935"/>
                <a:gridCol w="2369185"/>
                <a:gridCol w="2352675"/>
              </a:tblGrid>
              <a:tr h="944880">
                <a:tc>
                  <a:txBody>
                    <a:bodyPr/>
                    <a:lstStyle/>
                    <a:p>
                      <a:pPr marL="7950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2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603250" marR="115570" indent="-48069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2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Количество школ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2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algn="ctr" marL="44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r>
                        <a:rPr dirty="0" sz="2400" spc="-1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2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endParaRPr sz="2800">
                        <a:latin typeface="Calibri"/>
                        <a:cs typeface="Calibri"/>
                      </a:endParaRPr>
                    </a:p>
                    <a:p>
                      <a:pPr algn="ctr" marR="12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8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8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34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800" spc="-1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800" spc="-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1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800" spc="-14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54419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800" spc="-9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8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ш.-и.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</a:t>
                      </a:r>
                      <a:r>
                        <a:rPr dirty="0" sz="28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47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28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800" spc="-15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28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28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8114" y="703897"/>
            <a:ext cx="10070465" cy="100965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2461260" marR="5080" indent="-2449195">
              <a:lnSpc>
                <a:spcPct val="101600"/>
              </a:lnSpc>
              <a:spcBef>
                <a:spcPts val="40"/>
              </a:spcBef>
            </a:pP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Опрос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педагогических</a:t>
            </a:r>
            <a:r>
              <a:rPr dirty="0" sz="3200" spc="-8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работников</a:t>
            </a:r>
            <a:r>
              <a:rPr dirty="0" sz="3200" spc="-6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по</a:t>
            </a:r>
            <a:r>
              <a:rPr dirty="0" sz="3200" spc="-9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1A1A1A"/>
                </a:solidFill>
                <a:latin typeface="Calibri"/>
                <a:cs typeface="Calibri"/>
              </a:rPr>
              <a:t>вопросу</a:t>
            </a:r>
            <a:r>
              <a:rPr dirty="0" sz="3200" spc="-9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снижения документационной</a:t>
            </a:r>
            <a:r>
              <a:rPr dirty="0" sz="3200" spc="-1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1A1A1A"/>
                </a:solidFill>
                <a:latin typeface="Calibri"/>
                <a:cs typeface="Calibri"/>
              </a:rPr>
              <a:t>нагрузки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13900" y="137160"/>
            <a:ext cx="2181859" cy="457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065212" y="1751647"/>
            <a:ext cx="10656570" cy="722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14020" algn="l"/>
                <a:tab pos="1742439" algn="l"/>
                <a:tab pos="2233295" algn="l"/>
                <a:tab pos="2771775" algn="l"/>
                <a:tab pos="3070860" algn="l"/>
                <a:tab pos="4821555" algn="l"/>
                <a:tab pos="5139055" algn="l"/>
                <a:tab pos="5774690" algn="l"/>
                <a:tab pos="6297295" algn="l"/>
                <a:tab pos="6628130" algn="l"/>
                <a:tab pos="8106409" algn="l"/>
              </a:tabLst>
            </a:pP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2.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Знакомы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ли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Вы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с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поправками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в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273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25">
                <a:solidFill>
                  <a:srgbClr val="171717"/>
                </a:solidFill>
                <a:latin typeface="Calibri"/>
                <a:cs typeface="Calibri"/>
              </a:rPr>
              <a:t>ФЗ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50">
                <a:solidFill>
                  <a:srgbClr val="171717"/>
                </a:solidFill>
                <a:latin typeface="Calibri"/>
                <a:cs typeface="Calibri"/>
              </a:rPr>
              <a:t>о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снижении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	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документационной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740"/>
              </a:lnSpc>
            </a:pP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нагрузки</a:t>
            </a:r>
            <a:r>
              <a:rPr dirty="0" sz="2400" spc="-6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171717"/>
                </a:solidFill>
                <a:latin typeface="Calibri"/>
                <a:cs typeface="Calibri"/>
              </a:rPr>
              <a:t>на</a:t>
            </a:r>
            <a:r>
              <a:rPr dirty="0" sz="2400" spc="-75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педагогических</a:t>
            </a:r>
            <a:r>
              <a:rPr dirty="0" sz="2400" spc="-70">
                <a:solidFill>
                  <a:srgbClr val="17171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171717"/>
                </a:solidFill>
                <a:latin typeface="Calibri"/>
                <a:cs typeface="Calibri"/>
              </a:rPr>
              <a:t>работников?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230403" y="2627376"/>
          <a:ext cx="11953875" cy="3656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79165"/>
                <a:gridCol w="1362710"/>
                <a:gridCol w="1645920"/>
                <a:gridCol w="1538604"/>
                <a:gridCol w="1370965"/>
                <a:gridCol w="1221740"/>
                <a:gridCol w="1245234"/>
              </a:tblGrid>
              <a:tr h="457200">
                <a:tc rowSpan="2">
                  <a:txBody>
                    <a:bodyPr/>
                    <a:lstStyle/>
                    <a:p>
                      <a:pPr marL="68135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Муниципалитет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109283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май</a:t>
                      </a:r>
                      <a:r>
                        <a:rPr dirty="0" sz="240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2024</a:t>
                      </a:r>
                      <a:r>
                        <a:rPr dirty="0" sz="240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3"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Опрос</a:t>
                      </a:r>
                      <a:r>
                        <a:rPr dirty="0" sz="2400" spc="-10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декабрь</a:t>
                      </a:r>
                      <a:r>
                        <a:rPr dirty="0" sz="2400" spc="-8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45720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Кол-</a:t>
                      </a: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8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  <a:tc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Нет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33855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6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Г.</a:t>
                      </a:r>
                      <a:r>
                        <a:rPr dirty="0" sz="2400" spc="-7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Шарья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74/80%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18/20%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66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Шарьинский</a:t>
                      </a:r>
                      <a:r>
                        <a:rPr dirty="0" sz="2400" spc="-1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МР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25/78%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7/22%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Мантуровский</a:t>
                      </a:r>
                      <a:r>
                        <a:rPr dirty="0" sz="2400" spc="-9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21/91%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ГКОУ</a:t>
                      </a:r>
                      <a:r>
                        <a:rPr dirty="0" sz="2400" spc="-13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Мантуровская</a:t>
                      </a:r>
                      <a:r>
                        <a:rPr dirty="0" sz="2400" spc="-8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ш.-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и.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Поназыревский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30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28/93%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2/7%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43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3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CEA"/>
                    </a:solidFill>
                  </a:tcPr>
                </a:tc>
              </a:tr>
              <a:tr h="4565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Кологривский</a:t>
                      </a:r>
                      <a:r>
                        <a:rPr dirty="0" sz="2400" spc="-5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МО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5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1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11/100%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2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100%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dirty="0" sz="2400" spc="-50">
                          <a:solidFill>
                            <a:srgbClr val="171717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B="0" marT="279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DD9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22A6F87182A794C804FFC3C12487649" ma:contentTypeVersion="0" ma:contentTypeDescription="Создание документа." ma:contentTypeScope="" ma:versionID="78252cdb682f4912317fb63dadcd00dd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e29266b10b7830d57a8499fb55aa8f7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H5VRHAXFEW3S-747-1039</_dlc_DocId>
    <_dlc_DocIdUrl xmlns="b582dbf1-bcaa-4613-9a4c-8b7010640233">
      <Url>https://www.eduportal44.ru/Krasnoe/SopSchool/_layouts/15/DocIdRedir.aspx?ID=H5VRHAXFEW3S-747-1039</Url>
      <Description>H5VRHAXFEW3S-747-1039</Description>
    </_dlc_DocIdUrl>
  </documentManagement>
</p:properties>
</file>

<file path=customXml/itemProps1.xml><?xml version="1.0" encoding="utf-8"?>
<ds:datastoreItem xmlns:ds="http://schemas.openxmlformats.org/officeDocument/2006/customXml" ds:itemID="{D84FA45E-CD1A-44CF-8142-AA9B5FA23BF3}"/>
</file>

<file path=customXml/itemProps2.xml><?xml version="1.0" encoding="utf-8"?>
<ds:datastoreItem xmlns:ds="http://schemas.openxmlformats.org/officeDocument/2006/customXml" ds:itemID="{4804BAF5-6C4F-47C4-A1E3-161A836BA119}"/>
</file>

<file path=customXml/itemProps3.xml><?xml version="1.0" encoding="utf-8"?>
<ds:datastoreItem xmlns:ds="http://schemas.openxmlformats.org/officeDocument/2006/customXml" ds:itemID="{382B4211-7675-49A6-A470-F48BBAA4E5FE}"/>
</file>

<file path=customXml/itemProps4.xml><?xml version="1.0" encoding="utf-8"?>
<ds:datastoreItem xmlns:ds="http://schemas.openxmlformats.org/officeDocument/2006/customXml" ds:itemID="{26120BC3-6D39-45F4-AE68-F01F48F0831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dcterms:created xsi:type="dcterms:W3CDTF">2025-02-12T16:17:31Z</dcterms:created>
  <dcterms:modified xsi:type="dcterms:W3CDTF">2025-02-12T16:17:31Z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2025-02-12T00:00:00Z</vt:filetime>
  </property>
  <property fmtid="{D5CDD505-2E9C-101B-9397-08002B2CF9AE}" pid="5" name="Producer">
    <vt:lpwstr>Microsoft® PowerPoint® 2016</vt:lpwstr>
  </property>
  <property fmtid="{D5CDD505-2E9C-101B-9397-08002B2CF9AE}" pid="6" name="ContentTypeId">
    <vt:lpwstr>0x010100022A6F87182A794C804FFC3C12487649</vt:lpwstr>
  </property>
  <property fmtid="{D5CDD505-2E9C-101B-9397-08002B2CF9AE}" pid="7" name="_dlc_DocIdItemGuid">
    <vt:lpwstr>6c928cbe-3052-4401-95a8-e46f844883aa</vt:lpwstr>
  </property>
</Properties>
</file>