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7" r:id="rId3"/>
    <p:sldId id="264" r:id="rId4"/>
    <p:sldId id="265" r:id="rId5"/>
    <p:sldId id="266" r:id="rId6"/>
    <p:sldId id="270" r:id="rId7"/>
    <p:sldId id="269" r:id="rId8"/>
    <p:sldId id="271" r:id="rId9"/>
    <p:sldId id="272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bold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C2DwgxkOuw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417" y="1552244"/>
            <a:ext cx="720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Г.Б. 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Остер</a:t>
            </a:r>
            <a:endParaRPr lang="ru-RU" sz="8000" b="1" dirty="0" smtClean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996952"/>
            <a:ext cx="5109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«Вредные советы»</a:t>
            </a:r>
            <a:endParaRPr lang="ru-RU" sz="5400" b="1" dirty="0">
              <a:solidFill>
                <a:srgbClr val="7030A0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Григорий Остер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85230"/>
            <a:ext cx="3255840" cy="4896000"/>
          </a:xfrm>
          <a:ln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Русский писатель, сценарист, драматург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Ранний псевдоним – «Остёр».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Создатель жанра «Вредных советов».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Автор первого гипертекстуаль-      ного романа.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278" y="6165304"/>
            <a:ext cx="2585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Род. 27 ноября 1947 г.</a:t>
            </a:r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224504" y="6246191"/>
            <a:ext cx="396000" cy="396000"/>
          </a:xfrm>
          <a:prstGeom prst="actionButtonInforma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88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Поговорим о советах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390526" y="1626816"/>
            <a:ext cx="3456384" cy="1908000"/>
          </a:xfrm>
          <a:prstGeom prst="wedgeEllipseCallout">
            <a:avLst>
              <a:gd name="adj1" fmla="val -58691"/>
              <a:gd name="adj2" fmla="val 1526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4133" y="1903188"/>
            <a:ext cx="29772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Советы бывают 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разными!</a:t>
            </a:r>
            <a:endParaRPr lang="ru-RU" sz="32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3583040" y="3308370"/>
            <a:ext cx="3456384" cy="1620000"/>
          </a:xfrm>
          <a:prstGeom prst="wedgeEllipseCallout">
            <a:avLst>
              <a:gd name="adj1" fmla="val 71761"/>
              <a:gd name="adj2" fmla="val 4798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91718" y="3490294"/>
            <a:ext cx="368915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Вредными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и полезными?</a:t>
            </a:r>
            <a:endParaRPr lang="ru-RU" sz="32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pPr algn="ctr"/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Могут полезные советы быть вредными</a:t>
            </a:r>
            <a:r>
              <a:rPr lang="ru-RU" sz="66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?</a:t>
            </a:r>
            <a:endParaRPr lang="ru-RU" sz="5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6182650" y="1611298"/>
            <a:ext cx="2268000" cy="1440000"/>
          </a:xfrm>
          <a:prstGeom prst="cloudCallout">
            <a:avLst>
              <a:gd name="adj1" fmla="val 19035"/>
              <a:gd name="adj2" fmla="val 16894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89790" y="1975092"/>
            <a:ext cx="180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Конечно!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1392" y="2069688"/>
            <a:ext cx="621772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И вот почему. Например, мама,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отпуская вас гулять, велит не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ходить по лужам, чтобы не заболеть.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Вот зачем она это сказала? Вы на лужи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внимания бы не обратили, если бы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н</a:t>
            </a:r>
            <a:r>
              <a:rPr lang="ru-RU" sz="2800" dirty="0" smtClean="0">
                <a:solidFill>
                  <a:srgbClr val="7030A0"/>
                </a:solidFill>
              </a:rPr>
              <a:t>е её совет! И как следствие полезного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маминого совета – насморк и даже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в</a:t>
            </a:r>
            <a:r>
              <a:rPr lang="ru-RU" sz="2800" dirty="0" smtClean="0">
                <a:solidFill>
                  <a:srgbClr val="7030A0"/>
                </a:solidFill>
              </a:rPr>
              <a:t>ысокая температура.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Могут </a:t>
            </a:r>
            <a:r>
              <a:rPr lang="ru-RU" sz="4000" b="1" cap="all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вредные </a:t>
            </a:r>
            <a:r>
              <a:rPr lang="ru-RU" sz="4000" b="1" cap="all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советы быть </a:t>
            </a:r>
            <a:r>
              <a:rPr lang="ru-RU" sz="4000" b="1" cap="all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полезными</a:t>
            </a:r>
            <a:r>
              <a:rPr lang="ru-RU" sz="6600" b="1" cap="all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?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5946" y="1679030"/>
            <a:ext cx="4038600" cy="4525963"/>
          </a:xfrm>
        </p:spPr>
        <p:txBody>
          <a:bodyPr/>
          <a:lstStyle/>
          <a:p>
            <a:pPr marL="0" indent="0" algn="ctr">
              <a:lnSpc>
                <a:spcPts val="3540"/>
              </a:lnSpc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Именно так утверждает Григорий Бенционович Остер, наш веселый детский писатель.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364088" y="1839867"/>
            <a:ext cx="3024000" cy="1692000"/>
          </a:xfrm>
          <a:prstGeom prst="cloudCallout">
            <a:avLst>
              <a:gd name="adj1" fmla="val 25987"/>
              <a:gd name="adj2" fmla="val 14289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79874" y="2321944"/>
            <a:ext cx="180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Конечно!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991022"/>
            <a:ext cx="3410244" cy="2592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28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«</a:t>
            </a:r>
            <a:r>
              <a:rPr lang="ru-RU" sz="4000" b="1" cap="all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Вредные советы»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Он придумал для ребят свои «Вредные советы» и собрал их в книжку.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Прочтёшь такие советы, посмеёшься, конечно, и…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сделаешь всё наоборот, то есть правильно!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49" y="1600200"/>
            <a:ext cx="3417102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671424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НОВЫЕ УЧЕБНИКИ</a:t>
            </a:r>
            <a:endParaRPr lang="ru-RU" sz="4000" b="1" cap="all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2" y="1340768"/>
            <a:ext cx="2705880" cy="355823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5" y="1268760"/>
            <a:ext cx="3970785" cy="4857403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</a:rPr>
              <a:t>Чтобы ребятам было не только веселее жить, но и </a:t>
            </a:r>
            <a:r>
              <a:rPr lang="ru-RU" sz="2800" dirty="0" smtClean="0">
                <a:solidFill>
                  <a:srgbClr val="7030A0"/>
                </a:solidFill>
              </a:rPr>
              <a:t>учиться, Г.Остер написал новые учебники «Папамамология», «Квартироведение», «Конфетоедение», «Задачничек про дружбу и драку» и другие.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140968"/>
            <a:ext cx="2547320" cy="32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613264"/>
            <a:ext cx="2406328" cy="365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57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Сказки Г. Остера</a:t>
            </a:r>
            <a:endParaRPr lang="ru-RU" sz="4000" b="1" cap="all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12776"/>
            <a:ext cx="3091743" cy="47520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1" y="1268760"/>
            <a:ext cx="4032448" cy="4857403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Есть у него и сказки. Ну, например, «Осторожно, обезьянки», «Попался, который кусался», «Сказка с подробностями», «Как Гусёнок на Лису охотился». Не читали? Тогда будем наверстывать упущенное.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17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Мультфильмы Г. Остера</a:t>
            </a:r>
            <a:endParaRPr lang="ru-RU" sz="4000" b="1" cap="all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pic>
        <p:nvPicPr>
          <p:cNvPr id="8" name="Объект 7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3321126" cy="47160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1268761"/>
            <a:ext cx="4392489" cy="34563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Но если вы его сказок еще не читали, то уж мультфильмы по ним точно смотрели: «Котёнок по имени Гав», 38 попугаев», Баба Яга против» «Как лиса зайца догоняла» и др. Вспомнили? 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588682" y="202076"/>
            <a:ext cx="360000" cy="360000"/>
          </a:xfrm>
          <a:prstGeom prst="mathMultiply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720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H5VRHAXFEW3S-747-639</_dlc_DocId>
    <_dlc_DocIdUrl xmlns="b582dbf1-bcaa-4613-9a4c-8b7010640233">
      <Url>http://www.eduportal44.ru/Krasnoe/SopSchool/_layouts/15/DocIdRedir.aspx?ID=H5VRHAXFEW3S-747-639</Url>
      <Description>H5VRHAXFEW3S-747-639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2A6F87182A794C804FFC3C12487649" ma:contentTypeVersion="0" ma:contentTypeDescription="Создание документа." ma:contentTypeScope="" ma:versionID="78252cdb682f4912317fb63dadcd00d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0B065-7808-4B7A-8211-457C8CC2DB22}"/>
</file>

<file path=customXml/itemProps2.xml><?xml version="1.0" encoding="utf-8"?>
<ds:datastoreItem xmlns:ds="http://schemas.openxmlformats.org/officeDocument/2006/customXml" ds:itemID="{B61D031A-E966-4B20-A75A-94FDBC1F3BCD}"/>
</file>

<file path=customXml/itemProps3.xml><?xml version="1.0" encoding="utf-8"?>
<ds:datastoreItem xmlns:ds="http://schemas.openxmlformats.org/officeDocument/2006/customXml" ds:itemID="{C5EF2574-81BC-42BC-9237-A8E51C2316D9}"/>
</file>

<file path=customXml/itemProps4.xml><?xml version="1.0" encoding="utf-8"?>
<ds:datastoreItem xmlns:ds="http://schemas.openxmlformats.org/officeDocument/2006/customXml" ds:itemID="{F1E31485-6CF3-42B9-B60E-E31DB37CBAAD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300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Amelia_DG</vt:lpstr>
      <vt:lpstr>Calibri</vt:lpstr>
      <vt:lpstr>Arial Black</vt:lpstr>
      <vt:lpstr>Arial</vt:lpstr>
      <vt:lpstr>1_Тема Office</vt:lpstr>
      <vt:lpstr>Презентация PowerPoint</vt:lpstr>
      <vt:lpstr>Григорий Остер</vt:lpstr>
      <vt:lpstr>Поговорим о советах</vt:lpstr>
      <vt:lpstr>Могут полезные советы быть вредными?</vt:lpstr>
      <vt:lpstr>Могут вредные советы быть полезными?</vt:lpstr>
      <vt:lpstr>«Вредные советы»</vt:lpstr>
      <vt:lpstr>НОВЫЕ УЧЕБНИКИ</vt:lpstr>
      <vt:lpstr>Сказки Г. Остера</vt:lpstr>
      <vt:lpstr>Мультфильмы Г. Остера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1006503</cp:lastModifiedBy>
  <cp:revision>60</cp:revision>
  <dcterms:created xsi:type="dcterms:W3CDTF">2014-07-06T18:18:01Z</dcterms:created>
  <dcterms:modified xsi:type="dcterms:W3CDTF">2020-04-20T16:44:03Z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0x010100022A6F87182A794C804FFC3C12487649</vt:lpwstr>
  </property>
  <property fmtid="{D5CDD505-2E9C-101B-9397-08002B2CF9AE}" pid="3" name="_dlc_DocIdItemGuid">
    <vt:lpwstr>cf1aa42e-f445-422f-bc83-ed162076db5d</vt:lpwstr>
  </property>
</Properties>
</file>