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691952" y="6290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016585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2A6F87182A794C804FFC3C12487649" ma:contentTypeVersion="0" ma:contentTypeDescription="Создание документа." ma:contentTypeScope="" ma:versionID="78252cdb682f4912317fb63dadcd00d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H5VRHAXFEW3S-747-642</_dlc_DocId>
    <_dlc_DocIdUrl xmlns="b582dbf1-bcaa-4613-9a4c-8b7010640233">
      <Url>http://www.eduportal44.ru/Krasnoe/SopSchool/_layouts/15/DocIdRedir.aspx?ID=H5VRHAXFEW3S-747-642</Url>
      <Description>H5VRHAXFEW3S-747-642</Description>
    </_dlc_DocIdUrl>
  </documentManagement>
</p:properties>
</file>

<file path=customXml/itemProps1.xml><?xml version="1.0" encoding="utf-8"?>
<ds:datastoreItem xmlns:ds="http://schemas.openxmlformats.org/officeDocument/2006/customXml" ds:itemID="{A8489B56-1695-45A3-A42D-D3265A84D5DA}"/>
</file>

<file path=customXml/itemProps2.xml><?xml version="1.0" encoding="utf-8"?>
<ds:datastoreItem xmlns:ds="http://schemas.openxmlformats.org/officeDocument/2006/customXml" ds:itemID="{2A7A6829-7022-423A-9E35-82E6A42C257A}"/>
</file>

<file path=customXml/itemProps3.xml><?xml version="1.0" encoding="utf-8"?>
<ds:datastoreItem xmlns:ds="http://schemas.openxmlformats.org/officeDocument/2006/customXml" ds:itemID="{EEE25464-21AD-4C7B-9B42-472D1F4F2AE0}"/>
</file>

<file path=customXml/itemProps4.xml><?xml version="1.0" encoding="utf-8"?>
<ds:datastoreItem xmlns:ds="http://schemas.openxmlformats.org/officeDocument/2006/customXml" ds:itemID="{B9920B8E-15CA-4F1C-9DBF-B5D1DC2427B5}"/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528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1006503</cp:lastModifiedBy>
  <cp:revision>22</cp:revision>
  <dcterms:created xsi:type="dcterms:W3CDTF">2013-10-06T16:45:08Z</dcterms:created>
  <dcterms:modified xsi:type="dcterms:W3CDTF">2020-04-20T18:20:18Z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0x010100022A6F87182A794C804FFC3C12487649</vt:lpwstr>
  </property>
  <property fmtid="{D5CDD505-2E9C-101B-9397-08002B2CF9AE}" pid="3" name="_dlc_DocIdItemGuid">
    <vt:lpwstr>03fa3033-046f-41e0-ada9-1becfdbc9607</vt:lpwstr>
  </property>
</Properties>
</file>