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4" r:id="rId3"/>
    <p:sldId id="269" r:id="rId4"/>
    <p:sldId id="267" r:id="rId5"/>
    <p:sldId id="261" r:id="rId6"/>
    <p:sldId id="258" r:id="rId7"/>
    <p:sldId id="257" r:id="rId8"/>
    <p:sldId id="268" r:id="rId9"/>
    <p:sldId id="259" r:id="rId10"/>
    <p:sldId id="262" r:id="rId11"/>
    <p:sldId id="266" r:id="rId12"/>
    <p:sldId id="265" r:id="rId13"/>
    <p:sldId id="263" r:id="rId14"/>
    <p:sldId id="270" r:id="rId15"/>
    <p:sldId id="271" r:id="rId16"/>
    <p:sldId id="272" r:id="rId17"/>
    <p:sldId id="284" r:id="rId18"/>
    <p:sldId id="273" r:id="rId19"/>
    <p:sldId id="275" r:id="rId20"/>
    <p:sldId id="274" r:id="rId21"/>
    <p:sldId id="276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7/31/2020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C5217A8-0E06-4059-AC45-433E2E67A85D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7/31/2020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7/31/2020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C5217A8-0E06-4059-AC45-433E2E67A85D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7/31/2020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7/31/2020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7/31/2020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7/31/2020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7/31/2020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7/31/2020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7/31/2020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7/31/2020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C5217A8-0E06-4059-AC45-433E2E67A85D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eaLnBrk="1" latinLnBrk="0" hangingPunct="1"/>
            <a:fld id="{F8CFA630-13BB-46C4-BD44-B2C5F9B66074}" type="datetimeFigureOut">
              <a:rPr lang="en-US" smtClean="0"/>
              <a:pPr eaLnBrk="1" latinLnBrk="0" hangingPunct="1"/>
              <a:t>7/31/2020</a:t>
            </a:fld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000" dirty="0">
              <a:solidFill>
                <a:schemeClr val="tx2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algn="r" eaLnBrk="1" latinLnBrk="0" hangingPunct="1"/>
            <a:fld id="{BC5217A8-0E06-4059-AC45-433E2E67A85D}" type="slidenum">
              <a:rPr kumimoji="0" lang="en-US" smtClean="0"/>
              <a:pPr algn="r" eaLnBrk="1" latinLnBrk="0" hangingPunct="1"/>
              <a:t>‹#›</a:t>
            </a:fld>
            <a:endParaRPr kumimoji="0" lang="en-US" sz="1100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0772"/>
            <a:ext cx="3707904" cy="277406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99792" y="2692856"/>
            <a:ext cx="54543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DynarShadow" pitchFamily="2" charset="0"/>
              </a:rPr>
              <a:t>Летние каникулы - время активного отдыха, интересное для ребят, а для педагогов Дома детского творчества - пора ответственной и плодотворной работы. </a:t>
            </a:r>
          </a:p>
        </p:txBody>
      </p:sp>
    </p:spTree>
    <p:extLst>
      <p:ext uri="{BB962C8B-B14F-4D97-AF65-F5344CB8AC3E}">
        <p14:creationId xmlns:p14="http://schemas.microsoft.com/office/powerpoint/2010/main" val="7209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56702" y="332656"/>
            <a:ext cx="699512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DynarShadow" pitchFamily="2" charset="0"/>
              </a:rPr>
              <a:t>Акция «Мы дети, против войны на планете</a:t>
            </a:r>
            <a:r>
              <a:rPr lang="ru-RU" sz="3200" b="1" dirty="0" smtClean="0">
                <a:solidFill>
                  <a:srgbClr val="FF0000"/>
                </a:solidFill>
                <a:latin typeface="DynarShadow" pitchFamily="2" charset="0"/>
              </a:rPr>
              <a:t>»</a:t>
            </a:r>
            <a:endParaRPr lang="ru-RU" sz="3200" b="1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5" name="Picture 3" descr="D:\2016\дом творчества\фото\площадка\VWgrrJPNXP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35756"/>
            <a:ext cx="4072074" cy="24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2016\дом творчества\фото\площадка\Mcde5O21Bm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62" y="1412776"/>
            <a:ext cx="3784042" cy="247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2016\дом творчества\фото\площадка\TOgMHTHRNX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152141"/>
            <a:ext cx="4575101" cy="266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23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375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375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375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33264" y="1700808"/>
            <a:ext cx="80648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DynarShadow" pitchFamily="2" charset="0"/>
              </a:rPr>
              <a:t>Цель программы разновозрастного отряда -  создание условий для безопасного и продуктивного каникулярного отдыха детей разного возраста, способствующих их самореализации, раскрытии их духовного и творческого потенциала.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08520" y="270573"/>
            <a:ext cx="87484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DynarShadow" pitchFamily="2" charset="0"/>
              </a:rPr>
              <a:t>Детский </a:t>
            </a:r>
            <a:r>
              <a:rPr lang="ru-RU" sz="3200" dirty="0">
                <a:solidFill>
                  <a:srgbClr val="FF0000"/>
                </a:solidFill>
                <a:latin typeface="DynarShadow" pitchFamily="2" charset="0"/>
              </a:rPr>
              <a:t>разновозрастный </a:t>
            </a:r>
            <a:r>
              <a:rPr lang="ru-RU" sz="3200" dirty="0" smtClean="0">
                <a:solidFill>
                  <a:srgbClr val="FF0000"/>
                </a:solidFill>
                <a:latin typeface="DynarShadow" pitchFamily="2" charset="0"/>
              </a:rPr>
              <a:t>отряд  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  <a:latin typeface="DynarShadow" pitchFamily="2" charset="0"/>
              </a:rPr>
              <a:t>НЛО </a:t>
            </a:r>
            <a:r>
              <a:rPr lang="ru-RU" sz="4000" dirty="0">
                <a:solidFill>
                  <a:srgbClr val="002060"/>
                </a:solidFill>
                <a:latin typeface="DynarShadow" pitchFamily="2" charset="0"/>
              </a:rPr>
              <a:t>(Новый летний отдых) </a:t>
            </a:r>
          </a:p>
        </p:txBody>
      </p:sp>
    </p:spTree>
    <p:extLst>
      <p:ext uri="{BB962C8B-B14F-4D97-AF65-F5344CB8AC3E}">
        <p14:creationId xmlns:p14="http://schemas.microsoft.com/office/powerpoint/2010/main" val="38756636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5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212976"/>
            <a:ext cx="5544616" cy="3384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10" y="52945"/>
            <a:ext cx="2187242" cy="33743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3737" y="1124744"/>
            <a:ext cx="48478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DynarShadow" pitchFamily="2" charset="0"/>
              </a:rPr>
              <a:t>Меры безопасности –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DynarShadow" pitchFamily="2" charset="0"/>
              </a:rPr>
              <a:t>превыше всего!!!</a:t>
            </a:r>
            <a:endParaRPr lang="ru-RU" sz="3200" dirty="0">
              <a:solidFill>
                <a:srgbClr val="FF0000"/>
              </a:solidFill>
              <a:latin typeface="DynarShadow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8936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239000" cy="66068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DynarShadow" pitchFamily="2" charset="0"/>
              </a:rPr>
              <a:t>Режим работы РВО</a:t>
            </a:r>
            <a:endParaRPr lang="ru-RU" sz="3200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5" name="Picture 2" descr="D:\2016\дом творчества\фото\dmC49pgNKh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2809743" cy="21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2016\дом творчества\фото\pZI6zQKMfL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379" y="1844824"/>
            <a:ext cx="2379213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2016\дом творчества\фото\IFh6nL1YY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28800"/>
            <a:ext cx="2645292" cy="198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2016\дом творчества\фото\dAWIEgKGTq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2016\дом творчества\фото\3U6Gadtpky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09120"/>
            <a:ext cx="2690927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5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260648"/>
            <a:ext cx="7239000" cy="4446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Picture 2" descr="D:\2016\дом творчества\фото\KU_ZbHUir9g (1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6979"/>
            <a:ext cx="367240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:\фото\2020\июль\IMG-20200617-WA0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735" y="1196752"/>
            <a:ext cx="4575350" cy="343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554" y="260648"/>
            <a:ext cx="4824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DynarShadow" pitchFamily="2" charset="0"/>
              </a:rPr>
              <a:t>Планета «Дружбы»</a:t>
            </a:r>
            <a:endParaRPr lang="ru-RU" sz="3600" dirty="0">
              <a:solidFill>
                <a:srgbClr val="FF0000"/>
              </a:solidFill>
              <a:latin typeface="DynarShadow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76514" y="4869159"/>
            <a:ext cx="299793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DynarShadow" pitchFamily="2" charset="0"/>
              </a:rPr>
              <a:t>Планета </a:t>
            </a:r>
            <a:endParaRPr lang="ru-RU" sz="3600" dirty="0" smtClean="0">
              <a:solidFill>
                <a:srgbClr val="FF0000"/>
              </a:solidFill>
              <a:latin typeface="DynarShadow" pitchFamily="2" charset="0"/>
            </a:endParaRPr>
          </a:p>
          <a:p>
            <a:pPr algn="ctr"/>
            <a:r>
              <a:rPr lang="ru-RU" sz="3600" dirty="0" smtClean="0">
                <a:solidFill>
                  <a:srgbClr val="FF0000"/>
                </a:solidFill>
                <a:latin typeface="DynarShadow" pitchFamily="2" charset="0"/>
              </a:rPr>
              <a:t>«Сокровищ»</a:t>
            </a:r>
            <a:endParaRPr lang="ru-RU" sz="3600" dirty="0">
              <a:solidFill>
                <a:srgbClr val="FF0000"/>
              </a:solidFill>
              <a:latin typeface="DynarShadow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0947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4032448" cy="6048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7984" y="455288"/>
            <a:ext cx="4945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DynarShadow" pitchFamily="2" charset="0"/>
              </a:rPr>
              <a:t>Планета «Ромашек»</a:t>
            </a:r>
            <a:endParaRPr lang="ru-RU" sz="3600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9" name="Picture 3" descr="D:\2016\дом творчества\фото\y6PqiTlD4F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1196752"/>
            <a:ext cx="324036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8486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4245"/>
            <a:ext cx="7239000" cy="6926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Планета «Фантазеров»</a:t>
            </a:r>
            <a:endParaRPr lang="ru-RU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4" name="Picture 3" descr="D:\фото\2020\июль\IMG-20200617-WA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634978" cy="549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980728"/>
            <a:ext cx="4572000" cy="2571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098" y="3837970"/>
            <a:ext cx="4539853" cy="261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0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7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59632" y="181089"/>
            <a:ext cx="61874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DynarShadow" pitchFamily="2" charset="0"/>
              </a:rPr>
              <a:t>Мастер-классы</a:t>
            </a:r>
            <a:endParaRPr lang="ru-RU" sz="6000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3955598" cy="3365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96752"/>
            <a:ext cx="3955598" cy="33652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71800" y="5354559"/>
            <a:ext cx="5404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DynarShadow" pitchFamily="2" charset="0"/>
              </a:rPr>
              <a:t>«Музыкальный фрегат»</a:t>
            </a:r>
            <a:endParaRPr lang="ru-RU" sz="3200" dirty="0">
              <a:solidFill>
                <a:srgbClr val="002060"/>
              </a:solidFill>
              <a:latin typeface="DynarShadow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01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59632" y="181089"/>
            <a:ext cx="61874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DynarShadow" pitchFamily="2" charset="0"/>
              </a:rPr>
              <a:t>Мастер-классы</a:t>
            </a:r>
            <a:endParaRPr lang="ru-RU" sz="6000" dirty="0">
              <a:solidFill>
                <a:srgbClr val="FF0000"/>
              </a:solidFill>
              <a:latin typeface="DynarShadow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71800" y="5354559"/>
            <a:ext cx="4816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DynarShadow" pitchFamily="2" charset="0"/>
              </a:rPr>
              <a:t>«</a:t>
            </a:r>
            <a:r>
              <a:rPr lang="ru-RU" sz="3200" dirty="0" err="1" smtClean="0">
                <a:solidFill>
                  <a:srgbClr val="002060"/>
                </a:solidFill>
                <a:latin typeface="DynarShadow" pitchFamily="2" charset="0"/>
              </a:rPr>
              <a:t>Судомоделирование</a:t>
            </a:r>
            <a:r>
              <a:rPr lang="ru-RU" sz="3200" dirty="0" smtClean="0">
                <a:solidFill>
                  <a:srgbClr val="002060"/>
                </a:solidFill>
                <a:latin typeface="DynarShadow" pitchFamily="2" charset="0"/>
              </a:rPr>
              <a:t>»</a:t>
            </a:r>
            <a:endParaRPr lang="ru-RU" sz="3200" dirty="0">
              <a:solidFill>
                <a:srgbClr val="002060"/>
              </a:solidFill>
              <a:latin typeface="DynarShadow" pitchFamily="2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3707904" cy="278092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323" y="1196752"/>
            <a:ext cx="3003798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6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8" presetClass="emph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59632" y="181089"/>
            <a:ext cx="61874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DynarShadow" pitchFamily="2" charset="0"/>
              </a:rPr>
              <a:t>Мастер-классы</a:t>
            </a:r>
            <a:endParaRPr lang="ru-RU" sz="6000" dirty="0">
              <a:solidFill>
                <a:srgbClr val="FF0000"/>
              </a:solidFill>
              <a:latin typeface="DynarShadow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3768" y="5384949"/>
            <a:ext cx="5795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DynarShadow" pitchFamily="2" charset="0"/>
              </a:rPr>
              <a:t>«Красное-вчера и сегодня»</a:t>
            </a:r>
          </a:p>
        </p:txBody>
      </p:sp>
      <p:pic>
        <p:nvPicPr>
          <p:cNvPr id="10" name="Picture 4" descr="D:\2016\дом творчества\фото\cGstQYpD0y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53944"/>
            <a:ext cx="6120680" cy="377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52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05" y="176024"/>
            <a:ext cx="7239000" cy="66068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РАБОТА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В РЕЖИМЕ ОНЛАЙН</a:t>
            </a:r>
            <a:endParaRPr lang="ru-RU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74251"/>
            <a:ext cx="3168352" cy="59123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3290562" cy="584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6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59632" y="181089"/>
            <a:ext cx="61874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DynarShadow" pitchFamily="2" charset="0"/>
              </a:rPr>
              <a:t>Мастер-классы</a:t>
            </a:r>
            <a:endParaRPr lang="ru-RU" sz="6000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4245859" cy="37530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4320480" cy="37530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9872" y="5384950"/>
            <a:ext cx="3871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DynarShadow" pitchFamily="2" charset="0"/>
              </a:rPr>
              <a:t>«Музей на столе»</a:t>
            </a:r>
            <a:endParaRPr lang="ru-RU" sz="3200" dirty="0">
              <a:solidFill>
                <a:srgbClr val="002060"/>
              </a:solidFill>
              <a:latin typeface="DynarShadow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9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59632" y="181089"/>
            <a:ext cx="61874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DynarShadow" pitchFamily="2" charset="0"/>
              </a:rPr>
              <a:t>Мастер-классы</a:t>
            </a:r>
            <a:endParaRPr lang="ru-RU" sz="6000" dirty="0">
              <a:solidFill>
                <a:srgbClr val="FF0000"/>
              </a:solidFill>
              <a:latin typeface="DynarShadow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3928" y="5401485"/>
            <a:ext cx="2439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DynarShadow" pitchFamily="2" charset="0"/>
              </a:rPr>
              <a:t>«Ровесник»</a:t>
            </a:r>
            <a:endParaRPr lang="ru-RU" sz="3200" dirty="0">
              <a:solidFill>
                <a:srgbClr val="002060"/>
              </a:solidFill>
              <a:latin typeface="DynarShadow" pitchFamily="2" charset="0"/>
            </a:endParaRPr>
          </a:p>
        </p:txBody>
      </p:sp>
      <p:pic>
        <p:nvPicPr>
          <p:cNvPr id="7" name="Picture 6" descr="C:\Users\User\Downloads\WhatsApp Image 2020-07-17 at 11.28.50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77240"/>
            <a:ext cx="726758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59632" y="181089"/>
            <a:ext cx="61874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DynarShadow" pitchFamily="2" charset="0"/>
              </a:rPr>
              <a:t>Мастер-классы</a:t>
            </a:r>
            <a:endParaRPr lang="ru-RU" sz="6000" dirty="0">
              <a:solidFill>
                <a:srgbClr val="FF0000"/>
              </a:solidFill>
              <a:latin typeface="DynarShadow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3928" y="5401485"/>
            <a:ext cx="4213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DynarShadow" pitchFamily="2" charset="0"/>
              </a:rPr>
              <a:t>«</a:t>
            </a:r>
            <a:r>
              <a:rPr lang="ru-RU" sz="3200" smtClean="0">
                <a:solidFill>
                  <a:srgbClr val="002060"/>
                </a:solidFill>
                <a:latin typeface="DynarShadow" pitchFamily="2" charset="0"/>
              </a:rPr>
              <a:t>Веселая </a:t>
            </a:r>
            <a:r>
              <a:rPr lang="ru-RU" sz="3200" smtClean="0">
                <a:solidFill>
                  <a:srgbClr val="002060"/>
                </a:solidFill>
                <a:latin typeface="DynarShadow" pitchFamily="2" charset="0"/>
              </a:rPr>
              <a:t>иголочка»</a:t>
            </a:r>
            <a:endParaRPr lang="ru-RU" sz="3200" dirty="0">
              <a:solidFill>
                <a:srgbClr val="002060"/>
              </a:solidFill>
              <a:latin typeface="DynarShadow" pitchFamily="2" charset="0"/>
            </a:endParaRPr>
          </a:p>
        </p:txBody>
      </p:sp>
      <p:pic>
        <p:nvPicPr>
          <p:cNvPr id="8" name="Picture 3" descr="D:\2016\дом творчества\фото\OLoOEmhPxC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813811" cy="343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362" y="1556792"/>
            <a:ext cx="4395102" cy="343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5826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484" y="332656"/>
            <a:ext cx="7239000" cy="66068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Школа Безопасности</a:t>
            </a:r>
            <a:endParaRPr lang="ru-RU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4" name="Picture 2" descr="D:\2016\дом творчества\фото\H_FdmDVwqz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958961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95274"/>
            <a:ext cx="3960440" cy="26122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60848"/>
            <a:ext cx="4176464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3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3553354" cy="23652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8880"/>
            <a:ext cx="2900171" cy="2088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2656"/>
            <a:ext cx="3419872" cy="19236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445383"/>
            <a:ext cx="3456384" cy="2295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317" y="3681915"/>
            <a:ext cx="2355726" cy="31409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94" y="2144857"/>
            <a:ext cx="1872208" cy="2496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57" y="2179116"/>
            <a:ext cx="2060848" cy="22579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317" y="1772816"/>
            <a:ext cx="1988840" cy="19888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9212619">
            <a:off x="630689" y="5135952"/>
            <a:ext cx="17908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DynarShadow" pitchFamily="2" charset="0"/>
              </a:rPr>
              <a:t>Акции</a:t>
            </a:r>
            <a:endParaRPr lang="ru-RU" sz="4000" dirty="0">
              <a:solidFill>
                <a:srgbClr val="FF0000"/>
              </a:solidFill>
              <a:latin typeface="DynarShadow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23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58868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«По морям, по волнам»</a:t>
            </a:r>
            <a:endParaRPr lang="ru-RU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412" y="1340768"/>
            <a:ext cx="2663784" cy="21602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09278"/>
            <a:ext cx="5616624" cy="4413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815828"/>
            <a:ext cx="2592288" cy="249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5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5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5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34320"/>
            <a:ext cx="7239000" cy="72701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Конкурс «Отец-Молодец»</a:t>
            </a:r>
            <a:endParaRPr lang="ru-RU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3634978" cy="54006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348880"/>
            <a:ext cx="3851920" cy="28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53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540568" y="3447554"/>
            <a:ext cx="9684568" cy="34104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rgbClr val="FF0000"/>
                </a:solidFill>
                <a:latin typeface="DynarShadow" pitchFamily="2" charset="0"/>
              </a:rPr>
              <a:t>Спасибо за внимание!!!</a:t>
            </a:r>
            <a:endParaRPr lang="ru-RU" sz="4800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3816424" cy="285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0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8800"/>
            <a:ext cx="2726233" cy="48466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160778"/>
            <a:ext cx="2926022" cy="52018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058" y="1422362"/>
            <a:ext cx="2951506" cy="541784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4446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РАБОТА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В РЕЖИМЕ ОНЛАЙН</a:t>
            </a:r>
            <a:endParaRPr lang="ru-RU" dirty="0">
              <a:solidFill>
                <a:srgbClr val="FF0000"/>
              </a:solidFill>
              <a:latin typeface="DynarShadow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9756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475656" y="128826"/>
            <a:ext cx="6348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6">
                    <a:lumMod val="75000"/>
                  </a:schemeClr>
                </a:solidFill>
                <a:latin typeface="DynarShadow" pitchFamily="2" charset="0"/>
              </a:rPr>
              <a:t>«Апельсиновые сказки»</a:t>
            </a:r>
            <a:endParaRPr lang="ru-RU" sz="4000" dirty="0">
              <a:solidFill>
                <a:schemeClr val="accent6">
                  <a:lumMod val="75000"/>
                </a:schemeClr>
              </a:solidFill>
              <a:latin typeface="DynarShadow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824737"/>
            <a:ext cx="4104457" cy="27992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47" y="980728"/>
            <a:ext cx="3528392" cy="26432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47" y="3803752"/>
            <a:ext cx="3528392" cy="27215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03752"/>
            <a:ext cx="4104457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6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83" y="332656"/>
            <a:ext cx="7239000" cy="69833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DynarShadow" pitchFamily="2" charset="0"/>
              </a:rPr>
              <a:t>Акция «Письма победы»</a:t>
            </a:r>
            <a:endParaRPr lang="ru-RU" dirty="0">
              <a:solidFill>
                <a:srgbClr val="FF0000"/>
              </a:solidFill>
              <a:latin typeface="DynarShadow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56792"/>
            <a:ext cx="3095831" cy="23218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3744416" cy="49925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82166"/>
            <a:ext cx="3024336" cy="237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01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573" y="1700808"/>
            <a:ext cx="2767236" cy="3617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4392266" cy="29281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19672" y="354329"/>
            <a:ext cx="5772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DynarShadow" pitchFamily="2" charset="0"/>
              </a:rPr>
              <a:t>Региональный конкурс </a:t>
            </a:r>
          </a:p>
          <a:p>
            <a:pPr algn="ctr"/>
            <a:r>
              <a:rPr lang="ru-RU" sz="3600" dirty="0" smtClean="0">
                <a:solidFill>
                  <a:srgbClr val="FF0000"/>
                </a:solidFill>
                <a:latin typeface="DynarShadow" pitchFamily="2" charset="0"/>
              </a:rPr>
              <a:t>«Герой Самоизоляции»</a:t>
            </a:r>
            <a:endParaRPr lang="ru-RU" sz="3600" dirty="0">
              <a:solidFill>
                <a:srgbClr val="FF0000"/>
              </a:solidFill>
              <a:latin typeface="DynarShadow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0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90236" y="188640"/>
            <a:ext cx="78999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ynarShadow" pitchFamily="2" charset="0"/>
              </a:rPr>
              <a:t>Летняя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ynarShadow" pitchFamily="2" charset="0"/>
              </a:rPr>
              <a:t> </a:t>
            </a:r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ynarShadow" pitchFamily="2" charset="0"/>
              </a:rPr>
              <a:t>дворовая площадка </a:t>
            </a:r>
          </a:p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ynarShadow" pitchFamily="2" charset="0"/>
              </a:rPr>
              <a:t>«Лето без интернета»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47864" y="594928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07887" y="1552906"/>
            <a:ext cx="70646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DynarShadow" pitchFamily="2" charset="0"/>
              </a:rPr>
              <a:t>Дворовые площадки - излюбленные места отдыха по месту жительства, всегда являлись важной частью среды, активно влияющей на формирование и развитие личности. Ведь именно во дворе, на улице дети получают богатейший опыт общения с людьми, обществом и природой.</a:t>
            </a:r>
          </a:p>
        </p:txBody>
      </p:sp>
    </p:spTree>
    <p:extLst>
      <p:ext uri="{BB962C8B-B14F-4D97-AF65-F5344CB8AC3E}">
        <p14:creationId xmlns:p14="http://schemas.microsoft.com/office/powerpoint/2010/main" val="21091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50"/>
                            </p:stCondLst>
                            <p:childTnLst>
                              <p:par>
                                <p:cTn id="1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72400" cy="6858000"/>
          </a:xfr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90236" y="188640"/>
            <a:ext cx="78999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ynarShadow" pitchFamily="2" charset="0"/>
              </a:rPr>
              <a:t>Летняя дворовая площадка </a:t>
            </a:r>
          </a:p>
          <a:p>
            <a:pPr algn="ctr"/>
            <a:r>
              <a:rPr lang="ru-RU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ynarShadow" pitchFamily="2" charset="0"/>
              </a:rPr>
              <a:t>«Лето без интернета»</a:t>
            </a:r>
            <a:endParaRPr lang="ru-RU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" name="Picture 3" descr="D:\фото\2020\июль\IMG-20200615-WA002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2" y="2132856"/>
            <a:ext cx="3456384" cy="23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:\фото\2020\июль\IMG-20200615-WA005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57380"/>
            <a:ext cx="4112288" cy="313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47864" y="594928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365840" y="5196007"/>
            <a:ext cx="55263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DynarShadow" pitchFamily="2" charset="0"/>
              </a:rPr>
              <a:t> Цель проекта</a:t>
            </a:r>
          </a:p>
          <a:p>
            <a:endParaRPr lang="ru-RU" dirty="0" smtClean="0"/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1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содержательного, интересного  и позитивного досуга детей по месту жительства в каникулярный период</a:t>
            </a:r>
          </a:p>
        </p:txBody>
      </p:sp>
    </p:spTree>
    <p:extLst>
      <p:ext uri="{BB962C8B-B14F-4D97-AF65-F5344CB8AC3E}">
        <p14:creationId xmlns:p14="http://schemas.microsoft.com/office/powerpoint/2010/main" val="311173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3" descr="D:\фото\2020\июль\IMG-20200618-WA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1" y="260648"/>
            <a:ext cx="226088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фото\2020\июль\IMG-20200618-WA0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279" y="1340768"/>
            <a:ext cx="295785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2016\дом творчества\фото\площадка\oWK3qiClJ2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1" y="3041568"/>
            <a:ext cx="1813014" cy="322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2016\дом творчества\фото\площадка\1CebyWF0IT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252" y="1956074"/>
            <a:ext cx="3331419" cy="201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фото\2020\июль\IMG-20200616-WA0004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251" y="4536510"/>
            <a:ext cx="3331419" cy="191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79252" y="244118"/>
            <a:ext cx="647588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ynarShadow" pitchFamily="2" charset="0"/>
              </a:rPr>
              <a:t>Летняя дворовая площадка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DynarShadow" pitchFamily="2" charset="0"/>
              </a:rPr>
              <a:t>«Лето без интернета»</a:t>
            </a:r>
            <a:endParaRPr lang="ru-RU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924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582dbf1-bcaa-4613-9a4c-8b7010640233">H5VRHAXFEW3S-617-1239</_dlc_DocId>
    <_dlc_DocIdUrl xmlns="b582dbf1-bcaa-4613-9a4c-8b7010640233">
      <Url>http://www.eduportal44.ru/Krasnoe/_layouts/15/DocIdRedir.aspx?ID=H5VRHAXFEW3S-617-1239</Url>
      <Description>H5VRHAXFEW3S-617-1239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F84CACEFE682D42B30686BAC500A2B5" ma:contentTypeVersion="1" ma:contentTypeDescription="Создание документа." ma:contentTypeScope="" ma:versionID="2a04c0db407e5d2b8455133deae22e30">
  <xsd:schema xmlns:xsd="http://www.w3.org/2001/XMLSchema" xmlns:xs="http://www.w3.org/2001/XMLSchema" xmlns:p="http://schemas.microsoft.com/office/2006/metadata/properties" xmlns:ns2="b582dbf1-bcaa-4613-9a4c-8b7010640233" targetNamespace="http://schemas.microsoft.com/office/2006/metadata/properties" ma:root="true" ma:fieldsID="5a001f89429ff14cadbf7b09835253c6" ns2:_="">
    <xsd:import namespace="b582dbf1-bcaa-4613-9a4c-8b70106402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2dbf1-bcaa-4613-9a4c-8b70106402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476A27-A9F7-4484-BDFA-3425DC6D0349}"/>
</file>

<file path=customXml/itemProps2.xml><?xml version="1.0" encoding="utf-8"?>
<ds:datastoreItem xmlns:ds="http://schemas.openxmlformats.org/officeDocument/2006/customXml" ds:itemID="{66CFA732-F339-4CBC-9D6C-C4325DA49937}"/>
</file>

<file path=customXml/itemProps3.xml><?xml version="1.0" encoding="utf-8"?>
<ds:datastoreItem xmlns:ds="http://schemas.openxmlformats.org/officeDocument/2006/customXml" ds:itemID="{9AD69E6C-B7EF-4765-91D2-794B671C34DF}"/>
</file>

<file path=customXml/itemProps4.xml><?xml version="1.0" encoding="utf-8"?>
<ds:datastoreItem xmlns:ds="http://schemas.openxmlformats.org/officeDocument/2006/customXml" ds:itemID="{F053C7C4-BF64-49CE-B30F-24AC008C76EC}"/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610</TotalTime>
  <Words>218</Words>
  <Application>Microsoft Office PowerPoint</Application>
  <PresentationFormat>Экран (4:3)</PresentationFormat>
  <Paragraphs>46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Изящная</vt:lpstr>
      <vt:lpstr>Презентация PowerPoint</vt:lpstr>
      <vt:lpstr>РАБОТА В РЕЖИМЕ ОНЛАЙН</vt:lpstr>
      <vt:lpstr>РАБОТА В РЕЖИМЕ ОНЛАЙН</vt:lpstr>
      <vt:lpstr>Презентация PowerPoint</vt:lpstr>
      <vt:lpstr>Акция «Письма победы»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Акция «Мы дети, против войны на планете»</vt:lpstr>
      <vt:lpstr>Презентация PowerPoint</vt:lpstr>
      <vt:lpstr>Презентация PowerPoint</vt:lpstr>
      <vt:lpstr>Режим работы РВО</vt:lpstr>
      <vt:lpstr>Презентация PowerPoint</vt:lpstr>
      <vt:lpstr>Презентация PowerPoint</vt:lpstr>
      <vt:lpstr>Планета «Фантазеров»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Школа Безопасности</vt:lpstr>
      <vt:lpstr>Презентация PowerPoint</vt:lpstr>
      <vt:lpstr>«По морям, по волнам»</vt:lpstr>
      <vt:lpstr>Конкурс «Отец-Молодец»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33</cp:revision>
  <dcterms:created xsi:type="dcterms:W3CDTF">2020-07-30T14:14:57Z</dcterms:created>
  <dcterms:modified xsi:type="dcterms:W3CDTF">2020-07-31T05:54:16Z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0x010100CF84CACEFE682D42B30686BAC500A2B5</vt:lpwstr>
  </property>
  <property fmtid="{D5CDD505-2E9C-101B-9397-08002B2CF9AE}" pid="3" name="_dlc_DocIdItemGuid">
    <vt:lpwstr>db12f0b3-f1d4-4e49-8a2a-7c95db16c32b</vt:lpwstr>
  </property>
</Properties>
</file>