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6" r:id="rId12"/>
    <p:sldId id="269" r:id="rId13"/>
    <p:sldId id="265" r:id="rId14"/>
    <p:sldId id="267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A277CE-968A-465F-9618-39DE38FA5DD3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A2C308-2F95-4DBE-ACC2-3B79D0735E67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id588721407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public19573482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Набор в лагерь с дневным пребыванием детей “Дружба” – МБОУ ..."/>
          <p:cNvPicPr>
            <a:picLocks noChangeAspect="1" noChangeArrowheads="1"/>
          </p:cNvPicPr>
          <p:nvPr/>
        </p:nvPicPr>
        <p:blipFill>
          <a:blip r:embed="rId2" cstate="print"/>
          <a:srcRect b="5045"/>
          <a:stretch>
            <a:fillRect/>
          </a:stretch>
        </p:blipFill>
        <p:spPr bwMode="auto">
          <a:xfrm>
            <a:off x="1" y="3356992"/>
            <a:ext cx="3347864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420888"/>
            <a:ext cx="77724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етний 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оздоровительный лагерь с дневным пребыванием детей </a:t>
            </a:r>
            <a:b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«Непоседы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157192"/>
            <a:ext cx="3736504" cy="985664"/>
          </a:xfrm>
        </p:spPr>
        <p:txBody>
          <a:bodyPr>
            <a:normAutofit fontScale="70000" lnSpcReduction="20000"/>
          </a:bodyPr>
          <a:lstStyle/>
          <a:p>
            <a:r>
              <a:rPr lang="ru-RU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Подстрешная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Анна Константиновна, заместитель директора по </a:t>
            </a:r>
            <a:r>
              <a:rPr lang="ru-RU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воспитательной работе</a:t>
            </a:r>
            <a:endParaRPr lang="ru-RU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Скругленный прямоугольник 2"/>
          <p:cNvSpPr/>
          <p:nvPr/>
        </p:nvSpPr>
        <p:spPr>
          <a:xfrm>
            <a:off x="1979712" y="188640"/>
            <a:ext cx="5472608" cy="172819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МУНИЦИПАЛЬНОЕ  КАЗЕННОЕ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ОБЩЕОБРАЗОВАТЕЛЬНОЕ УЧРЕЖДЕНИЕ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 «ИКОННИКОВСКАЯ СРЕДНЯЯ ШКОЛА»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КРАСНОСЕЛЬСКОГО МУНИЦИПАЛЬНОГО РАЙОНА​​​ ​​КОСТРОМСКОЙ ОБЛАСТИ</a:t>
            </a: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Georgia" pitchFamily="18" charset="0"/>
                <a:cs typeface="Arial" pitchFamily="34" charset="0"/>
              </a:rPr>
              <a:t>​</a:t>
            </a:r>
            <a:endParaRPr kumimoji="0" lang="ru-RU" sz="1800" b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  <a:lumOff val="1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:\исш\Nmsg6KMJIe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573016"/>
            <a:ext cx="2237445" cy="2983260"/>
          </a:xfrm>
          <a:prstGeom prst="rect">
            <a:avLst/>
          </a:prstGeom>
          <a:noFill/>
        </p:spPr>
      </p:pic>
      <p:pic>
        <p:nvPicPr>
          <p:cNvPr id="19461" name="Picture 5" descr="F:\исш\yLYqSmr8MY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692696"/>
            <a:ext cx="3599723" cy="2699792"/>
          </a:xfrm>
          <a:prstGeom prst="rect">
            <a:avLst/>
          </a:prstGeom>
          <a:noFill/>
        </p:spPr>
      </p:pic>
      <p:pic>
        <p:nvPicPr>
          <p:cNvPr id="19458" name="Picture 2" descr="F:\исш\bsBxxHmT7_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645024"/>
            <a:ext cx="1608288" cy="2209861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323528" y="1052736"/>
            <a:ext cx="464400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Отдыхать надо с пользой, ребята посетили большое количество разнообразных мастер - классов по изготовлению поделок из семян и крупы, созданию оригинальных закладок и панно из цветной бумаги, изготовлению русалочек из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пайеток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ниток, картин из природного материала, поделок - оригами, плетению бисером, плетению из ниток и ленточек.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65" name="Picture 9" descr="https://sun9-17.userapi.com/c857328/v857328687/1dbd81/NBAGjuyFMd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33056"/>
            <a:ext cx="2890712" cy="259628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71600" y="188640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Мастер-классы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:\исш\Kcltwha6y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599723" cy="2699792"/>
          </a:xfrm>
          <a:prstGeom prst="rect">
            <a:avLst/>
          </a:prstGeom>
          <a:noFill/>
        </p:spPr>
      </p:pic>
      <p:pic>
        <p:nvPicPr>
          <p:cNvPr id="34818" name="Picture 2" descr="F:\исш\5TDBLhWoyZ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3503712" cy="2627784"/>
          </a:xfrm>
          <a:prstGeom prst="rect">
            <a:avLst/>
          </a:prstGeom>
          <a:noFill/>
        </p:spPr>
      </p:pic>
      <p:pic>
        <p:nvPicPr>
          <p:cNvPr id="34819" name="Picture 3" descr="F:\исш\sWrDwxomjU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140968"/>
            <a:ext cx="3212824" cy="348029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11560" y="476672"/>
            <a:ext cx="756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Каждый нашел занятие по душе …..</a:t>
            </a:r>
            <a:endParaRPr lang="ru-RU" sz="3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s://sun9-59.userapi.com/c858320/v858320303/21ebef/ZUN5hDZ7I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456384" cy="2592288"/>
          </a:xfrm>
          <a:prstGeom prst="rect">
            <a:avLst/>
          </a:prstGeom>
          <a:noFill/>
        </p:spPr>
      </p:pic>
      <p:pic>
        <p:nvPicPr>
          <p:cNvPr id="38914" name="Picture 2" descr="F:\исш\s-yli3EZu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96752"/>
            <a:ext cx="3503712" cy="2627784"/>
          </a:xfrm>
          <a:prstGeom prst="rect">
            <a:avLst/>
          </a:prstGeom>
          <a:noFill/>
        </p:spPr>
      </p:pic>
      <p:pic>
        <p:nvPicPr>
          <p:cNvPr id="38916" name="Picture 4" descr="https://sun9-8.userapi.com/c855132/v855132010/24b694/kWT7uWABOn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3672408" cy="2642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7647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«А </a:t>
            </a:r>
            <a:r>
              <a:rPr lang="ru-RU" dirty="0"/>
              <a:t>самое главное событие </a:t>
            </a:r>
            <a:r>
              <a:rPr lang="ru-RU" dirty="0" smtClean="0"/>
              <a:t>- </a:t>
            </a:r>
            <a:r>
              <a:rPr lang="ru-RU" dirty="0"/>
              <a:t>посещение салона красоты! Одни побывали в нём в роли посетителей, другие были дизайнерами, парикмахерами. Посетить салон мог любой желающий. Затем члены жюри определили самые </a:t>
            </a:r>
            <a:r>
              <a:rPr lang="ru-RU" dirty="0" err="1"/>
              <a:t>креативные</a:t>
            </a:r>
            <a:r>
              <a:rPr lang="ru-RU" dirty="0"/>
              <a:t> дизайнерские работы, которые затем были отмечены сладкими </a:t>
            </a:r>
            <a:r>
              <a:rPr lang="ru-RU" dirty="0" smtClean="0"/>
              <a:t>подарками».</a:t>
            </a:r>
            <a:endParaRPr lang="ru-RU" dirty="0"/>
          </a:p>
        </p:txBody>
      </p:sp>
      <p:pic>
        <p:nvPicPr>
          <p:cNvPr id="35842" name="Picture 2" descr="F:\исш\9oRvgqGab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836712"/>
            <a:ext cx="2741501" cy="3655335"/>
          </a:xfrm>
          <a:prstGeom prst="rect">
            <a:avLst/>
          </a:prstGeom>
          <a:noFill/>
        </p:spPr>
      </p:pic>
      <p:pic>
        <p:nvPicPr>
          <p:cNvPr id="35844" name="Picture 4" descr="https://sun9-1.userapi.com/c857328/v857328687/1dbe57/ToIZAOWtU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356992"/>
            <a:ext cx="2160240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исш\dr-fMQNKZ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56992"/>
            <a:ext cx="3840426" cy="2880320"/>
          </a:xfrm>
          <a:prstGeom prst="rect">
            <a:avLst/>
          </a:prstGeom>
          <a:noFill/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827584" y="568424"/>
            <a:ext cx="792088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 летней смены «Непоседы» полностью реализован! Очень много интересного ожидало ребят, отдыхающих в лагере, где каждый получил заряд положительных эмоций, проявили свои творческие, интеллектуальные способности и командный дух и многое другое…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Фото-отчёт о работе лагеря можно посмотреть по ссылке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15816" y="2276872"/>
            <a:ext cx="3023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  <a:hlinkClick r:id="rId3"/>
              </a:rPr>
              <a:t>https://vk.com/id588721407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2780928"/>
            <a:ext cx="3422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4"/>
              </a:rPr>
              <a:t>https://vk.com/public195734823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Screenshot_20200818-154029_resized_20200818_034507873.png"/>
          <p:cNvPicPr>
            <a:picLocks noChangeAspect="1" noChangeArrowheads="1"/>
          </p:cNvPicPr>
          <p:nvPr/>
        </p:nvPicPr>
        <p:blipFill>
          <a:blip r:embed="rId2" cstate="print"/>
          <a:srcRect b="11151"/>
          <a:stretch>
            <a:fillRect/>
          </a:stretch>
        </p:blipFill>
        <p:spPr bwMode="auto">
          <a:xfrm>
            <a:off x="251520" y="764704"/>
            <a:ext cx="2376264" cy="4222596"/>
          </a:xfrm>
          <a:prstGeom prst="rect">
            <a:avLst/>
          </a:prstGeom>
          <a:noFill/>
        </p:spPr>
      </p:pic>
      <p:pic>
        <p:nvPicPr>
          <p:cNvPr id="39938" name="Picture 2" descr="F:\Screenshot_20200818-154021.png"/>
          <p:cNvPicPr>
            <a:picLocks noChangeAspect="1" noChangeArrowheads="1"/>
          </p:cNvPicPr>
          <p:nvPr/>
        </p:nvPicPr>
        <p:blipFill>
          <a:blip r:embed="rId3" cstate="print"/>
          <a:srcRect b="11755"/>
          <a:stretch>
            <a:fillRect/>
          </a:stretch>
        </p:blipFill>
        <p:spPr bwMode="auto">
          <a:xfrm>
            <a:off x="6372200" y="692696"/>
            <a:ext cx="2407196" cy="4248472"/>
          </a:xfrm>
          <a:prstGeom prst="rect">
            <a:avLst/>
          </a:prstGeom>
          <a:noFill/>
        </p:spPr>
      </p:pic>
      <p:pic>
        <p:nvPicPr>
          <p:cNvPr id="39939" name="Picture 3" descr="F:\Screenshot_20200818-154055.png"/>
          <p:cNvPicPr>
            <a:picLocks noChangeAspect="1" noChangeArrowheads="1"/>
          </p:cNvPicPr>
          <p:nvPr/>
        </p:nvPicPr>
        <p:blipFill>
          <a:blip r:embed="rId4" cstate="print"/>
          <a:srcRect b="11778"/>
          <a:stretch>
            <a:fillRect/>
          </a:stretch>
        </p:blipFill>
        <p:spPr bwMode="auto">
          <a:xfrm>
            <a:off x="3131840" y="692696"/>
            <a:ext cx="2897560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Screenshot_20200818-154126.png"/>
          <p:cNvPicPr>
            <a:picLocks noChangeAspect="1" noChangeArrowheads="1"/>
          </p:cNvPicPr>
          <p:nvPr/>
        </p:nvPicPr>
        <p:blipFill>
          <a:blip r:embed="rId2" cstate="print"/>
          <a:srcRect b="15563"/>
          <a:stretch>
            <a:fillRect/>
          </a:stretch>
        </p:blipFill>
        <p:spPr bwMode="auto">
          <a:xfrm>
            <a:off x="827584" y="1196752"/>
            <a:ext cx="3181780" cy="5373216"/>
          </a:xfrm>
          <a:prstGeom prst="rect">
            <a:avLst/>
          </a:prstGeom>
          <a:noFill/>
        </p:spPr>
      </p:pic>
      <p:pic>
        <p:nvPicPr>
          <p:cNvPr id="40963" name="Picture 3" descr="F:\Screenshot_20200818-154428_resized_20200818_034507600.png"/>
          <p:cNvPicPr>
            <a:picLocks noChangeAspect="1" noChangeArrowheads="1"/>
          </p:cNvPicPr>
          <p:nvPr/>
        </p:nvPicPr>
        <p:blipFill>
          <a:blip r:embed="rId3" cstate="print"/>
          <a:srcRect b="16001"/>
          <a:stretch>
            <a:fillRect/>
          </a:stretch>
        </p:blipFill>
        <p:spPr bwMode="auto">
          <a:xfrm>
            <a:off x="5292080" y="1199626"/>
            <a:ext cx="3212976" cy="539772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051720" y="476672"/>
            <a:ext cx="5335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Отзывы родителей и детей </a:t>
            </a:r>
            <a:endParaRPr lang="ru-RU" sz="3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Цели и задачи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реализации программы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 smtClean="0"/>
              <a:t>Цель реализации программы </a:t>
            </a:r>
            <a:r>
              <a:rPr lang="ru-RU" dirty="0" smtClean="0"/>
              <a:t>- создание оптимальных условий, обеспечивающих полноценный отдых детей, их оздоровление, творческое и интеллектуальное развитие. </a:t>
            </a:r>
          </a:p>
          <a:p>
            <a:pPr algn="just"/>
            <a:r>
              <a:rPr lang="ru-RU" b="1" dirty="0" smtClean="0"/>
              <a:t>Задачи:</a:t>
            </a:r>
            <a:endParaRPr lang="ru-RU" dirty="0" smtClean="0"/>
          </a:p>
          <a:p>
            <a:pPr lvl="0" algn="just"/>
            <a:r>
              <a:rPr lang="ru-RU" dirty="0" smtClean="0"/>
              <a:t>реализация системы  физического и психологического  оздоровления  детей  в  условиях  временного  коллектива;</a:t>
            </a:r>
          </a:p>
          <a:p>
            <a:pPr lvl="0" algn="just"/>
            <a:r>
              <a:rPr lang="ru-RU" dirty="0" smtClean="0"/>
              <a:t>профилактика детской безнадзорности в каникулярное время;</a:t>
            </a:r>
          </a:p>
          <a:p>
            <a:pPr lvl="0" algn="just"/>
            <a:r>
              <a:rPr lang="ru-RU" dirty="0" smtClean="0"/>
              <a:t>привитие  учащимся навыков здорового образа жизни, укрепления здоровья;</a:t>
            </a:r>
          </a:p>
          <a:p>
            <a:pPr lvl="0" algn="just"/>
            <a:r>
              <a:rPr lang="ru-RU" dirty="0" smtClean="0"/>
              <a:t>формирование у школьников навыков общения и толерантности;</a:t>
            </a:r>
          </a:p>
          <a:p>
            <a:pPr lvl="0" algn="just"/>
            <a:r>
              <a:rPr lang="ru-RU" dirty="0" smtClean="0"/>
              <a:t>приобщение ребят к творческим видам деятельности, развитие творческого мышления.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Направления и виды деятельности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772816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спортивно-оздоровительное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91880" y="1772816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патриотическое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1772816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экологическое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2996952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художественно – творческое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292080" y="2996952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досуговое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4293096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трудовая деятельность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4293096"/>
            <a:ext cx="252028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профилактическая деятельность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Спортивно-оздоровительное</a:t>
            </a:r>
            <a:r>
              <a:rPr lang="ru-RU" sz="4000" b="1" dirty="0" smtClean="0"/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направление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9168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«Какие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прекрасные солнечные деньки! Отдыхай и развлекайся! Чем мы и занимаемся в пришкольном лагере.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Состоялся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турнир по прыжкам в скакалку, игры "Кочка, кочка, болото", в мяч, бадминтон, военная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игра, спортивные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состязания, весёлые старты,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классики», «прятки», «весёлые эстафеты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dirty="0" smtClean="0"/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F:\исш\wVXVH5Jhy9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628800"/>
            <a:ext cx="2784309" cy="2088232"/>
          </a:xfrm>
          <a:prstGeom prst="rect">
            <a:avLst/>
          </a:prstGeom>
          <a:noFill/>
        </p:spPr>
      </p:pic>
      <p:pic>
        <p:nvPicPr>
          <p:cNvPr id="20483" name="Picture 3" descr="F:\исш\vX9IKcYkK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73016"/>
            <a:ext cx="2448272" cy="2856293"/>
          </a:xfrm>
          <a:prstGeom prst="rect">
            <a:avLst/>
          </a:prstGeom>
          <a:noFill/>
        </p:spPr>
      </p:pic>
      <p:pic>
        <p:nvPicPr>
          <p:cNvPr id="20484" name="Picture 4" descr="F:\исш\w6v3hz3Sab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93096"/>
            <a:ext cx="3470699" cy="22559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F:\исш\UajhtKpfBk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789040"/>
            <a:ext cx="3647727" cy="2735795"/>
          </a:xfrm>
          <a:prstGeom prst="rect">
            <a:avLst/>
          </a:prstGeom>
          <a:noFill/>
        </p:spPr>
      </p:pic>
      <p:pic>
        <p:nvPicPr>
          <p:cNvPr id="37892" name="Picture 4" descr="F:\исш\xklbhOYTmz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2322258" cy="3096344"/>
          </a:xfrm>
          <a:prstGeom prst="rect">
            <a:avLst/>
          </a:prstGeom>
          <a:noFill/>
        </p:spPr>
      </p:pic>
      <p:pic>
        <p:nvPicPr>
          <p:cNvPr id="37893" name="Picture 5" descr="F:\исш\PJhDUuusvKU.jpg"/>
          <p:cNvPicPr>
            <a:picLocks noChangeAspect="1" noChangeArrowheads="1"/>
          </p:cNvPicPr>
          <p:nvPr/>
        </p:nvPicPr>
        <p:blipFill>
          <a:blip r:embed="rId4" cstate="print"/>
          <a:srcRect b="24665"/>
          <a:stretch>
            <a:fillRect/>
          </a:stretch>
        </p:blipFill>
        <p:spPr bwMode="auto">
          <a:xfrm>
            <a:off x="3851920" y="476672"/>
            <a:ext cx="4970361" cy="2808312"/>
          </a:xfrm>
          <a:prstGeom prst="rect">
            <a:avLst/>
          </a:prstGeom>
          <a:noFill/>
        </p:spPr>
      </p:pic>
      <p:pic>
        <p:nvPicPr>
          <p:cNvPr id="37894" name="Picture 6" descr="F:\исш\h-hSdCi91PI.jpg"/>
          <p:cNvPicPr>
            <a:picLocks noChangeAspect="1" noChangeArrowheads="1"/>
          </p:cNvPicPr>
          <p:nvPr/>
        </p:nvPicPr>
        <p:blipFill>
          <a:blip r:embed="rId5" cstate="print"/>
          <a:srcRect l="5358" r="7127" b="22606"/>
          <a:stretch>
            <a:fillRect/>
          </a:stretch>
        </p:blipFill>
        <p:spPr bwMode="auto">
          <a:xfrm>
            <a:off x="395536" y="4149080"/>
            <a:ext cx="3528392" cy="2340260"/>
          </a:xfrm>
          <a:prstGeom prst="rect">
            <a:avLst/>
          </a:prstGeom>
          <a:noFill/>
        </p:spPr>
      </p:pic>
      <p:pic>
        <p:nvPicPr>
          <p:cNvPr id="37889" name="Picture 1" descr="F:\исш\u1DLWDSS4Q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636912"/>
            <a:ext cx="2927648" cy="2195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Трудовое воспитание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268760"/>
            <a:ext cx="4176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Трудовой десант по уборке территории школы и покраске бордюров. Работы хватило всем и ученикам, и, конечно, педагогам-воспитателям. Огромное спасибо всем за работу!!!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458112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"Делу время, потехе час", - гласит народная мудрость. В пришкольном лагере мы тоже не только развлекаемся, но и оказываем посильную трудовую помощь: трудовые десанты по поливке и прополке клумб, покраске бордюров, уборке школьной территории.</a:t>
            </a:r>
          </a:p>
        </p:txBody>
      </p:sp>
      <p:pic>
        <p:nvPicPr>
          <p:cNvPr id="15362" name="Picture 2" descr="F:\исш\7eXd6Yncba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68760"/>
            <a:ext cx="1967415" cy="2623220"/>
          </a:xfrm>
          <a:prstGeom prst="rect">
            <a:avLst/>
          </a:prstGeom>
          <a:noFill/>
        </p:spPr>
      </p:pic>
      <p:pic>
        <p:nvPicPr>
          <p:cNvPr id="15363" name="Picture 3" descr="F:\исш\ZK5Pc75dLDw.jpg"/>
          <p:cNvPicPr>
            <a:picLocks noChangeAspect="1" noChangeArrowheads="1"/>
          </p:cNvPicPr>
          <p:nvPr/>
        </p:nvPicPr>
        <p:blipFill>
          <a:blip r:embed="rId3" cstate="print"/>
          <a:srcRect b="10912"/>
          <a:stretch>
            <a:fillRect/>
          </a:stretch>
        </p:blipFill>
        <p:spPr bwMode="auto">
          <a:xfrm>
            <a:off x="323528" y="3068960"/>
            <a:ext cx="2039423" cy="2520280"/>
          </a:xfrm>
          <a:prstGeom prst="rect">
            <a:avLst/>
          </a:prstGeom>
          <a:noFill/>
        </p:spPr>
      </p:pic>
      <p:pic>
        <p:nvPicPr>
          <p:cNvPr id="15364" name="Picture 4" descr="F:\исш\zWCa2vIbof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933056"/>
            <a:ext cx="1697385" cy="2263180"/>
          </a:xfrm>
          <a:prstGeom prst="rect">
            <a:avLst/>
          </a:prstGeom>
          <a:noFill/>
        </p:spPr>
      </p:pic>
      <p:pic>
        <p:nvPicPr>
          <p:cNvPr id="15365" name="Picture 5" descr="F:\исш\PvrUBfCqavk.jpg"/>
          <p:cNvPicPr>
            <a:picLocks noChangeAspect="1" noChangeArrowheads="1"/>
          </p:cNvPicPr>
          <p:nvPr/>
        </p:nvPicPr>
        <p:blipFill>
          <a:blip r:embed="rId5" cstate="print"/>
          <a:srcRect b="22000"/>
          <a:stretch>
            <a:fillRect/>
          </a:stretch>
        </p:blipFill>
        <p:spPr bwMode="auto">
          <a:xfrm>
            <a:off x="6948264" y="2276872"/>
            <a:ext cx="1800200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Экологическая деятельность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1277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«28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июля в пришкольном лагере запомнится надолго! Любимый всеми поход! Только в этом году он немного необычный, так как был на территории школы. Но все очень рады и угощениям с костра, и возможностью полазать и пообщаться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палатке».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F:\исш\XKmGHWV_nH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3456384" cy="2304256"/>
          </a:xfrm>
          <a:prstGeom prst="rect">
            <a:avLst/>
          </a:prstGeom>
          <a:noFill/>
        </p:spPr>
      </p:pic>
      <p:pic>
        <p:nvPicPr>
          <p:cNvPr id="16387" name="Picture 3" descr="F:\исш\X7d-UlA6vS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8"/>
            <a:ext cx="2021421" cy="2695228"/>
          </a:xfrm>
          <a:prstGeom prst="rect">
            <a:avLst/>
          </a:prstGeom>
          <a:noFill/>
        </p:spPr>
      </p:pic>
      <p:pic>
        <p:nvPicPr>
          <p:cNvPr id="16388" name="Picture 4" descr="F:\исш\1Yise_CdZJ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284984"/>
            <a:ext cx="2031690" cy="2708920"/>
          </a:xfrm>
          <a:prstGeom prst="rect">
            <a:avLst/>
          </a:prstGeom>
          <a:noFill/>
        </p:spPr>
      </p:pic>
      <p:pic>
        <p:nvPicPr>
          <p:cNvPr id="16389" name="Picture 5" descr="F:\исш\1pTBWozlZs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789040"/>
            <a:ext cx="1887674" cy="25168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Экологическая деятельность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412776"/>
            <a:ext cx="41044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«27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июля началась последняя неделя работы пришкольного лагеря! Погода в этом году очень радует нас! Солнечно, тепло, даже жарко!!! Вчера в понедельник главным событием была маршрутная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"В поисках клада". Ребята посетили шесть станций, преодолели множество препятствий, чтобы получить части от шифра - ребуса, разгадав который можно узнать направление поиска клада. Все 4 команды справились на отлично, все нашли свой сладкий клад, быстренько 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полакомились».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F:\исш\0Q7G29b7X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340768"/>
            <a:ext cx="3023307" cy="2567012"/>
          </a:xfrm>
          <a:prstGeom prst="rect">
            <a:avLst/>
          </a:prstGeom>
          <a:noFill/>
        </p:spPr>
      </p:pic>
      <p:pic>
        <p:nvPicPr>
          <p:cNvPr id="17412" name="Picture 4" descr="F:\исш\phjigtruB9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3260980"/>
            <a:ext cx="2309453" cy="3079271"/>
          </a:xfrm>
          <a:prstGeom prst="rect">
            <a:avLst/>
          </a:prstGeom>
          <a:noFill/>
        </p:spPr>
      </p:pic>
      <p:pic>
        <p:nvPicPr>
          <p:cNvPr id="17413" name="Picture 5" descr="F:\исш\_MFsnlLTC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077072"/>
            <a:ext cx="1877405" cy="2520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Досуговая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художественно – творческая деятельность 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204864"/>
            <a:ext cx="35821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Незабываемыми в лагере были "путь к звёздам", соревнования по поднятию штанги и , конечно, запуск воздушных шаров.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5" name="Picture 3" descr="F:\исш\zoGbbyDci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00808"/>
            <a:ext cx="3046198" cy="2016224"/>
          </a:xfrm>
          <a:prstGeom prst="rect">
            <a:avLst/>
          </a:prstGeom>
          <a:noFill/>
        </p:spPr>
      </p:pic>
      <p:pic>
        <p:nvPicPr>
          <p:cNvPr id="18436" name="Picture 4" descr="F:\исш\yimE9d3djUg.jpg"/>
          <p:cNvPicPr>
            <a:picLocks noChangeAspect="1" noChangeArrowheads="1"/>
          </p:cNvPicPr>
          <p:nvPr/>
        </p:nvPicPr>
        <p:blipFill>
          <a:blip r:embed="rId3" cstate="print"/>
          <a:srcRect t="23383" r="-2940"/>
          <a:stretch>
            <a:fillRect/>
          </a:stretch>
        </p:blipFill>
        <p:spPr bwMode="auto">
          <a:xfrm>
            <a:off x="1259632" y="3789040"/>
            <a:ext cx="2952328" cy="2929873"/>
          </a:xfrm>
          <a:prstGeom prst="rect">
            <a:avLst/>
          </a:prstGeom>
          <a:noFill/>
        </p:spPr>
      </p:pic>
      <p:pic>
        <p:nvPicPr>
          <p:cNvPr id="18437" name="Picture 5" descr="F:\исш\YsG_a-PjEp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068960"/>
            <a:ext cx="2664296" cy="3552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F84CACEFE682D42B30686BAC500A2B5" ma:contentTypeVersion="1" ma:contentTypeDescription="Создание документа." ma:contentTypeScope="" ma:versionID="2a04c0db407e5d2b8455133deae22e30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5a001f89429ff14cadbf7b09835253c6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H5VRHAXFEW3S-617-1199</_dlc_DocId>
    <_dlc_DocIdUrl xmlns="b582dbf1-bcaa-4613-9a4c-8b7010640233">
      <Url>http://www.eduportal44.ru/Krasnoe/_layouts/15/DocIdRedir.aspx?ID=H5VRHAXFEW3S-617-1199</Url>
      <Description>H5VRHAXFEW3S-617-1199</Description>
    </_dlc_DocIdUrl>
  </documentManagement>
</p:properties>
</file>

<file path=customXml/itemProps1.xml><?xml version="1.0" encoding="utf-8"?>
<ds:datastoreItem xmlns:ds="http://schemas.openxmlformats.org/officeDocument/2006/customXml" ds:itemID="{E63C0A4D-6EDA-4253-8AEC-37DA0D1EB2AE}"/>
</file>

<file path=customXml/itemProps2.xml><?xml version="1.0" encoding="utf-8"?>
<ds:datastoreItem xmlns:ds="http://schemas.openxmlformats.org/officeDocument/2006/customXml" ds:itemID="{781E3DD0-7B9D-4F25-8B2C-8E5B8B161E54}"/>
</file>

<file path=customXml/itemProps3.xml><?xml version="1.0" encoding="utf-8"?>
<ds:datastoreItem xmlns:ds="http://schemas.openxmlformats.org/officeDocument/2006/customXml" ds:itemID="{B27BA502-1F76-4B08-BA77-093D8DE6220E}"/>
</file>

<file path=customXml/itemProps4.xml><?xml version="1.0" encoding="utf-8"?>
<ds:datastoreItem xmlns:ds="http://schemas.openxmlformats.org/officeDocument/2006/customXml" ds:itemID="{0064C05F-630A-4865-83EA-C14D1EA6718F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97</TotalTime>
  <Words>534</Words>
  <Application>Microsoft Office PowerPoint</Application>
  <PresentationFormat>Экран 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Летний оздоровительный лагерь с дневным пребыванием детей   «Непоседы»</vt:lpstr>
      <vt:lpstr>Цели и задачи реализации программы</vt:lpstr>
      <vt:lpstr>Направления и виды деятельности</vt:lpstr>
      <vt:lpstr>Спортивно-оздоровительное направление</vt:lpstr>
      <vt:lpstr>Слайд 5</vt:lpstr>
      <vt:lpstr>Трудовое воспитание</vt:lpstr>
      <vt:lpstr>Экологическая деятельность</vt:lpstr>
      <vt:lpstr>Экологическая деятельность</vt:lpstr>
      <vt:lpstr>Досуговая и художественно – творческая деятельность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Летний оздоровительный лагерь с дневным пребыванием детей   «Непоседы»</dc:title>
  <dc:creator>Администрация</dc:creator>
  <cp:lastModifiedBy>Администрация</cp:lastModifiedBy>
  <cp:revision>10</cp:revision>
  <dcterms:created xsi:type="dcterms:W3CDTF">2020-08-18T11:15:05Z</dcterms:created>
  <dcterms:modified xsi:type="dcterms:W3CDTF">2020-08-18T12:52:20Z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0x010100CF84CACEFE682D42B30686BAC500A2B5</vt:lpwstr>
  </property>
  <property fmtid="{D5CDD505-2E9C-101B-9397-08002B2CF9AE}" pid="3" name="_dlc_DocIdItemGuid">
    <vt:lpwstr>70df6019-72f1-41db-b3c8-54fccad6b5c2</vt:lpwstr>
  </property>
</Properties>
</file>