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>
      <p:cViewPr>
        <p:scale>
          <a:sx n="60" d="100"/>
          <a:sy n="60" d="100"/>
        </p:scale>
        <p:origin x="-498" y="-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Родственники</a:t>
            </a:r>
          </a:p>
          <a:p>
            <a:r>
              <a:rPr lang="ru-RU" sz="1400" dirty="0" smtClean="0"/>
              <a:t>Одноклассники</a:t>
            </a:r>
            <a:endParaRPr lang="ru-RU" sz="1400" dirty="0"/>
          </a:p>
          <a:p>
            <a:r>
              <a:rPr lang="ru-RU" sz="1400" dirty="0" smtClean="0"/>
              <a:t>Друзья и знакомые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С незнакомцами </a:t>
            </a:r>
            <a:br>
              <a:rPr lang="ru-RU" sz="1400" dirty="0" smtClean="0"/>
            </a:br>
            <a:r>
              <a:rPr lang="ru-RU" sz="1400" dirty="0" smtClean="0"/>
              <a:t>в интернете </a:t>
            </a:r>
            <a:br>
              <a:rPr lang="ru-RU" sz="1400" dirty="0" smtClean="0"/>
            </a:br>
            <a:r>
              <a:rPr lang="ru-RU" sz="1400" dirty="0" smtClean="0"/>
              <a:t>нужно обращаться </a:t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br>
              <a:rPr lang="ru-RU" sz="1400" dirty="0" smtClean="0"/>
            </a:br>
            <a:r>
              <a:rPr lang="ru-RU" sz="1400" dirty="0" smtClean="0"/>
              <a:t>с незнакомыми </a:t>
            </a:r>
          </a:p>
          <a:p>
            <a:r>
              <a:rPr lang="ru-RU" sz="1400" dirty="0" smtClean="0"/>
              <a:t>на улице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Незнакомцы </a:t>
            </a:r>
            <a:br>
              <a:rPr lang="ru-RU" sz="1400" dirty="0" smtClean="0"/>
            </a:br>
            <a:r>
              <a:rPr lang="ru-RU" sz="1400" dirty="0" smtClean="0"/>
              <a:t>Попрошайки</a:t>
            </a:r>
          </a:p>
          <a:p>
            <a:r>
              <a:rPr lang="ru-RU" sz="1400" dirty="0" smtClean="0"/>
              <a:t>Излишне любопытные</a:t>
            </a:r>
          </a:p>
          <a:p>
            <a:r>
              <a:rPr lang="ru-RU" sz="1400" dirty="0" smtClean="0"/>
              <a:t>Интернет-хамы </a:t>
            </a:r>
            <a:br>
              <a:rPr lang="ru-RU" sz="1400" dirty="0" smtClean="0"/>
            </a:br>
            <a:r>
              <a:rPr lang="ru-RU" sz="1400" dirty="0" smtClean="0"/>
              <a:t>(тролли)</a:t>
            </a:r>
          </a:p>
          <a:p>
            <a:r>
              <a:rPr lang="ru-RU" sz="1400" dirty="0" smtClean="0"/>
              <a:t>Преступники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17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браузера: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кнопки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фотографии/видеозаписи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платежах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1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9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698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  <a:endParaRPr lang="ru-RU" sz="16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бывают сайты: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зависимостью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2780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val="3444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  <a:endParaRPr lang="ru-RU" sz="14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Лондона –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33 школе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sz="1400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- 190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красоты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дружелюбен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неприятным человеком,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 «черный список», удали из «друзей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или учителями!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</a:t>
            </a:r>
            <a:r>
              <a:rPr lang="ru-RU" sz="1400" b="1" dirty="0" smtClean="0">
                <a:solidFill>
                  <a:schemeClr val="bg1"/>
                </a:solidFill>
              </a:rPr>
              <a:t>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Выкладывать </a:t>
            </a:r>
            <a:r>
              <a:rPr lang="ru-RU" sz="1400" b="1" dirty="0">
                <a:solidFill>
                  <a:schemeClr val="bg1"/>
                </a:solidFill>
              </a:rPr>
              <a:t>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</a:t>
            </a:r>
            <a:r>
              <a:rPr lang="ru-RU" sz="1400" b="1" dirty="0" smtClean="0">
                <a:solidFill>
                  <a:schemeClr val="bg1"/>
                </a:solidFill>
              </a:rPr>
              <a:t>разрешения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H5VRHAXFEW3S-559-371</_dlc_DocId>
    <_dlc_DocIdUrl xmlns="b582dbf1-bcaa-4613-9a4c-8b7010640233">
      <Url>http://www.eduportal44.ru/Krasnoe/OsnShool/_layouts/15/DocIdRedir.aspx?ID=H5VRHAXFEW3S-559-371</Url>
      <Description>H5VRHAXFEW3S-559-371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A74580AF00C243999609282397F45F" ma:contentTypeVersion="0" ma:contentTypeDescription="Создание документа." ma:contentTypeScope="" ma:versionID="70676484521168492743ab5dc13ba20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e29266b10b7830d57a8499fb55aa8f7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889FDE-5000-4032-8133-7C16242BC970}"/>
</file>

<file path=customXml/itemProps2.xml><?xml version="1.0" encoding="utf-8"?>
<ds:datastoreItem xmlns:ds="http://schemas.openxmlformats.org/officeDocument/2006/customXml" ds:itemID="{AF4D9A79-F285-4B87-90B5-8730E266F7E9}"/>
</file>

<file path=customXml/itemProps3.xml><?xml version="1.0" encoding="utf-8"?>
<ds:datastoreItem xmlns:ds="http://schemas.openxmlformats.org/officeDocument/2006/customXml" ds:itemID="{45CFC308-6DC0-4806-A066-09A27EAC8E07}"/>
</file>

<file path=customXml/itemProps4.xml><?xml version="1.0" encoding="utf-8"?>
<ds:datastoreItem xmlns:ds="http://schemas.openxmlformats.org/officeDocument/2006/customXml" ds:itemID="{52478715-49CB-4953-B45E-8E3AA2337B3D}"/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562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Valery Ponomarev</cp:lastModifiedBy>
  <cp:revision>56</cp:revision>
  <dcterms:created xsi:type="dcterms:W3CDTF">2015-07-23T14:23:39Z</dcterms:created>
  <dcterms:modified xsi:type="dcterms:W3CDTF">2015-08-18T11:45:07Z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0x01010010A74580AF00C243999609282397F45F</vt:lpwstr>
  </property>
  <property fmtid="{D5CDD505-2E9C-101B-9397-08002B2CF9AE}" pid="3" name="_dlc_DocIdItemGuid">
    <vt:lpwstr>d5f0d19c-1805-4743-823c-5e720659101a</vt:lpwstr>
  </property>
</Properties>
</file>