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81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8FF2-5D99-4DCD-A043-64FD70F7E10E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16A9-0126-4897-A6A5-0FDE7CF67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8FF2-5D99-4DCD-A043-64FD70F7E10E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16A9-0126-4897-A6A5-0FDE7CF67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8FF2-5D99-4DCD-A043-64FD70F7E10E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16A9-0126-4897-A6A5-0FDE7CF67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8FF2-5D99-4DCD-A043-64FD70F7E10E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16A9-0126-4897-A6A5-0FDE7CF67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8FF2-5D99-4DCD-A043-64FD70F7E10E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16A9-0126-4897-A6A5-0FDE7CF67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8FF2-5D99-4DCD-A043-64FD70F7E10E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16A9-0126-4897-A6A5-0FDE7CF67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8FF2-5D99-4DCD-A043-64FD70F7E10E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16A9-0126-4897-A6A5-0FDE7CF67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8FF2-5D99-4DCD-A043-64FD70F7E10E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16A9-0126-4897-A6A5-0FDE7CF67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8FF2-5D99-4DCD-A043-64FD70F7E10E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16A9-0126-4897-A6A5-0FDE7CF67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8FF2-5D99-4DCD-A043-64FD70F7E10E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16A9-0126-4897-A6A5-0FDE7CF67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8FF2-5D99-4DCD-A043-64FD70F7E10E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16A9-0126-4897-A6A5-0FDE7CF67B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38FF2-5D99-4DCD-A043-64FD70F7E10E}" type="datetimeFigureOut">
              <a:rPr lang="ru-RU" smtClean="0"/>
              <a:t>28.06.2016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516A9-0126-4897-A6A5-0FDE7CF67BA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Летняя прогулка.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Летнее развлечение для детей первой младшей группы 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42900" y="320465"/>
            <a:ext cx="61722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0"/>
            <a:ext cx="6172200" cy="850112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400" i="1" dirty="0" smtClean="0"/>
              <a:t>Звучит в записи «Песенка о лете» из </a:t>
            </a:r>
            <a:r>
              <a:rPr lang="ru-RU" sz="1400" i="1" dirty="0" err="1" smtClean="0"/>
              <a:t>м\ф</a:t>
            </a:r>
            <a:r>
              <a:rPr lang="ru-RU" sz="1400" i="1" dirty="0" smtClean="0"/>
              <a:t>. «Дед Мороз и лето». Дети построившись паровозиком  «въезжают» в зал . С окончанием музыки останавливаются , образуя круг .</a:t>
            </a:r>
          </a:p>
          <a:p>
            <a:pPr>
              <a:buNone/>
            </a:pPr>
            <a:r>
              <a:rPr lang="ru-RU" sz="1400" dirty="0" smtClean="0"/>
              <a:t>ВЕДУЩИЙ.   Вот как мы доехали , до самого леса добрались 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</a:t>
            </a:r>
            <a:r>
              <a:rPr lang="ru-RU" sz="1400" u="sng" dirty="0" smtClean="0"/>
              <a:t>Танцевальная разминка «Вот так!».</a:t>
            </a:r>
            <a:r>
              <a:rPr lang="ru-RU" sz="1400" u="sng" dirty="0"/>
              <a:t> </a:t>
            </a:r>
            <a:r>
              <a:rPr lang="ru-RU" sz="1400" u="sng" dirty="0" smtClean="0"/>
              <a:t> </a:t>
            </a:r>
          </a:p>
          <a:p>
            <a:pPr>
              <a:buNone/>
            </a:pPr>
            <a:r>
              <a:rPr lang="ru-RU" sz="1400" u="sng" dirty="0" smtClean="0"/>
              <a:t>- </a:t>
            </a:r>
            <a:r>
              <a:rPr lang="ru-RU" sz="1400" dirty="0" smtClean="0"/>
              <a:t> Как мы ножкой топаем?</a:t>
            </a:r>
          </a:p>
          <a:p>
            <a:pPr>
              <a:buNone/>
            </a:pPr>
            <a:r>
              <a:rPr lang="ru-RU" sz="1400" dirty="0" smtClean="0"/>
              <a:t>- Вот так! Вот так!                        </a:t>
            </a:r>
            <a:r>
              <a:rPr lang="ru-RU" sz="1400" i="1" dirty="0" smtClean="0"/>
              <a:t>Дети топают ногой</a:t>
            </a:r>
            <a:r>
              <a:rPr lang="ru-RU" sz="1400" dirty="0" smtClean="0"/>
              <a:t> .    </a:t>
            </a:r>
          </a:p>
          <a:p>
            <a:pPr>
              <a:buNone/>
            </a:pPr>
            <a:r>
              <a:rPr lang="ru-RU" sz="1400" dirty="0" smtClean="0"/>
              <a:t>- Как в ладоши хлопаем ? </a:t>
            </a:r>
          </a:p>
          <a:p>
            <a:pPr>
              <a:buNone/>
            </a:pPr>
            <a:r>
              <a:rPr lang="ru-RU" sz="1400" dirty="0" smtClean="0"/>
              <a:t>- Вот так! Вот так!                        </a:t>
            </a:r>
            <a:r>
              <a:rPr lang="ru-RU" sz="1400" i="1" dirty="0" smtClean="0"/>
              <a:t>Хлопают в ладоши.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- Как ладошки кружатся ?</a:t>
            </a:r>
          </a:p>
          <a:p>
            <a:pPr>
              <a:buNone/>
            </a:pPr>
            <a:r>
              <a:rPr lang="ru-RU" sz="1400" dirty="0" smtClean="0"/>
              <a:t>-  Вот так! Вот так?                       </a:t>
            </a:r>
            <a:r>
              <a:rPr lang="ru-RU" sz="1400" i="1" dirty="0" smtClean="0"/>
              <a:t>Поворачивают ладошки- «фонарики»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-  А как мы покружимся ?</a:t>
            </a:r>
          </a:p>
          <a:p>
            <a:pPr>
              <a:buNone/>
            </a:pPr>
            <a:r>
              <a:rPr lang="ru-RU" sz="1400" dirty="0" smtClean="0"/>
              <a:t>-  Вот так ! Вот так!                       </a:t>
            </a:r>
            <a:r>
              <a:rPr lang="ru-RU" sz="1400" i="1" dirty="0" smtClean="0"/>
              <a:t>Кружатся вокруг себя, руки на поясе.</a:t>
            </a:r>
            <a:r>
              <a:rPr lang="ru-RU" sz="1400" dirty="0" smtClean="0"/>
              <a:t>                       </a:t>
            </a:r>
          </a:p>
          <a:p>
            <a:pPr>
              <a:buNone/>
            </a:pPr>
            <a:r>
              <a:rPr lang="ru-RU" sz="1400" i="1" dirty="0"/>
              <a:t> </a:t>
            </a:r>
            <a:r>
              <a:rPr lang="ru-RU" sz="1400" u="sng" dirty="0" smtClean="0"/>
              <a:t>Пляска «Вот так вот» </a:t>
            </a:r>
            <a:r>
              <a:rPr lang="ru-RU" sz="1400" dirty="0" smtClean="0"/>
              <a:t>( бел. </a:t>
            </a:r>
            <a:r>
              <a:rPr lang="ru-RU" sz="1400" dirty="0" err="1" smtClean="0"/>
              <a:t>нар.мелодия</a:t>
            </a:r>
            <a:r>
              <a:rPr lang="ru-RU" sz="1400" dirty="0" smtClean="0"/>
              <a:t> в обр. </a:t>
            </a:r>
            <a:r>
              <a:rPr lang="ru-RU" sz="1400" dirty="0" err="1" smtClean="0"/>
              <a:t>Г.Фрида</a:t>
            </a:r>
            <a:r>
              <a:rPr lang="ru-RU" sz="1400" dirty="0" smtClean="0"/>
              <a:t> )</a:t>
            </a:r>
          </a:p>
          <a:p>
            <a:pPr>
              <a:buNone/>
            </a:pPr>
            <a:r>
              <a:rPr lang="ru-RU" sz="1400" dirty="0" smtClean="0"/>
              <a:t>ВЕДУЩИЙ.    Как хорошо мы танцевали : весело и дружно . А на наше веселье прилетела к нам малышка – маленькая птичка . И давайте для неё дружно песенку споём.</a:t>
            </a:r>
          </a:p>
          <a:p>
            <a:pPr>
              <a:buNone/>
            </a:pPr>
            <a:r>
              <a:rPr lang="ru-RU" sz="1400" u="sng" dirty="0" smtClean="0"/>
              <a:t>Песня «Птичка» </a:t>
            </a:r>
            <a:r>
              <a:rPr lang="ru-RU" sz="1400" dirty="0" smtClean="0"/>
              <a:t> ( муз. </a:t>
            </a:r>
            <a:r>
              <a:rPr lang="ru-RU" sz="1400" dirty="0" err="1" smtClean="0"/>
              <a:t>Т.Попатенко</a:t>
            </a:r>
            <a:r>
              <a:rPr lang="ru-RU" sz="1400" dirty="0" smtClean="0"/>
              <a:t>, сл. Н Найдёновой.)</a:t>
            </a:r>
          </a:p>
          <a:p>
            <a:pPr>
              <a:buNone/>
            </a:pPr>
            <a:r>
              <a:rPr lang="ru-RU" sz="1400" dirty="0" smtClean="0"/>
              <a:t>ВЕДУЩИЙ.    Птичке понравилась наша песенка. Она хочет нам показать красивую полянку . Пойдём за птичкой ?</a:t>
            </a:r>
          </a:p>
          <a:p>
            <a:pPr>
              <a:buNone/>
            </a:pPr>
            <a:r>
              <a:rPr lang="ru-RU" sz="1400" dirty="0" smtClean="0"/>
              <a:t>ДЕТИ.               Да , пойдём .</a:t>
            </a:r>
          </a:p>
          <a:p>
            <a:pPr>
              <a:buNone/>
            </a:pPr>
            <a:r>
              <a:rPr lang="ru-RU" sz="1400" dirty="0" smtClean="0"/>
              <a:t>ВЕДУЩИЙ.    Как же мы пойдём ? </a:t>
            </a:r>
          </a:p>
          <a:p>
            <a:pPr>
              <a:buNone/>
            </a:pPr>
            <a:r>
              <a:rPr lang="ru-RU" sz="1400" dirty="0" smtClean="0"/>
              <a:t>                         На пути ручеёк ,</a:t>
            </a:r>
          </a:p>
          <a:p>
            <a:pPr>
              <a:buNone/>
            </a:pPr>
            <a:r>
              <a:rPr lang="ru-RU" sz="1400" dirty="0" smtClean="0"/>
              <a:t>                         Нет ни досок , ни </a:t>
            </a:r>
            <a:r>
              <a:rPr lang="ru-RU" sz="1400" dirty="0" err="1" smtClean="0"/>
              <a:t>пруточка</a:t>
            </a:r>
            <a:r>
              <a:rPr lang="ru-RU" sz="1400" dirty="0" smtClean="0"/>
              <a:t> .</a:t>
            </a:r>
          </a:p>
          <a:p>
            <a:pPr>
              <a:buNone/>
            </a:pPr>
            <a:r>
              <a:rPr lang="ru-RU" sz="1400" dirty="0" smtClean="0"/>
              <a:t>                         Не умею плавать я !</a:t>
            </a:r>
          </a:p>
          <a:p>
            <a:pPr>
              <a:buNone/>
            </a:pPr>
            <a:r>
              <a:rPr lang="ru-RU" sz="1400" dirty="0" smtClean="0"/>
              <a:t>                         Что же делать мне , друзья ?</a:t>
            </a:r>
          </a:p>
          <a:p>
            <a:pPr>
              <a:buNone/>
            </a:pPr>
            <a:r>
              <a:rPr lang="ru-RU" sz="1400" i="1" dirty="0" smtClean="0"/>
              <a:t>На полу ведущий расстилает </a:t>
            </a:r>
            <a:r>
              <a:rPr lang="ru-RU" sz="1400" i="1" dirty="0" err="1" smtClean="0"/>
              <a:t>голубой</a:t>
            </a:r>
            <a:r>
              <a:rPr lang="ru-RU" sz="1400" i="1" dirty="0" smtClean="0"/>
              <a:t> шарф (ручеёк), кладёт дорожку и кочки .</a:t>
            </a:r>
          </a:p>
          <a:p>
            <a:pPr>
              <a:buNone/>
            </a:pPr>
            <a:r>
              <a:rPr lang="ru-RU" sz="1400" u="sng" dirty="0" smtClean="0"/>
              <a:t>Ритмическая игра со звучащими жестами «Ручеёк».</a:t>
            </a:r>
            <a:r>
              <a:rPr lang="ru-RU" sz="1400" dirty="0" smtClean="0"/>
              <a:t>(</a:t>
            </a:r>
            <a:r>
              <a:rPr lang="ru-RU" sz="1400" dirty="0" err="1" smtClean="0"/>
              <a:t>Л.Квитко</a:t>
            </a:r>
            <a:r>
              <a:rPr lang="ru-RU" sz="1400" dirty="0" smtClean="0"/>
              <a:t> , перевод Е.Благининой.)</a:t>
            </a:r>
            <a:endParaRPr lang="ru-RU" sz="1400" u="sng" dirty="0" smtClean="0"/>
          </a:p>
          <a:p>
            <a:pPr>
              <a:buNone/>
            </a:pPr>
            <a:r>
              <a:rPr lang="ru-RU" sz="1400" dirty="0" smtClean="0"/>
              <a:t>(Дети выполняют движения по показу.)</a:t>
            </a:r>
          </a:p>
          <a:p>
            <a:pPr>
              <a:buNone/>
            </a:pPr>
            <a:r>
              <a:rPr lang="ru-RU" sz="1400" dirty="0" smtClean="0"/>
              <a:t>Ручеёк - </a:t>
            </a:r>
            <a:r>
              <a:rPr lang="ru-RU" sz="1400" dirty="0" err="1" smtClean="0"/>
              <a:t>журчалочка</a:t>
            </a:r>
            <a:r>
              <a:rPr lang="ru-RU" sz="1400" dirty="0" smtClean="0"/>
              <a:t>,           </a:t>
            </a:r>
          </a:p>
          <a:p>
            <a:pPr>
              <a:buNone/>
            </a:pPr>
            <a:r>
              <a:rPr lang="ru-RU" sz="1400" dirty="0" smtClean="0"/>
              <a:t>Пой , </a:t>
            </a:r>
            <a:r>
              <a:rPr lang="ru-RU" sz="1400" dirty="0" err="1" smtClean="0"/>
              <a:t>пой</a:t>
            </a:r>
            <a:r>
              <a:rPr lang="ru-RU" sz="1400" dirty="0" smtClean="0"/>
              <a:t> !                           Хлопают в ладоши.</a:t>
            </a:r>
          </a:p>
          <a:p>
            <a:pPr>
              <a:buNone/>
            </a:pPr>
            <a:r>
              <a:rPr lang="ru-RU" sz="1400" dirty="0" smtClean="0"/>
              <a:t>Завертелась палочка-</a:t>
            </a:r>
          </a:p>
          <a:p>
            <a:pPr>
              <a:buNone/>
            </a:pPr>
            <a:r>
              <a:rPr lang="ru-RU" sz="1400" dirty="0" smtClean="0"/>
              <a:t>Стой , </a:t>
            </a:r>
            <a:r>
              <a:rPr lang="ru-RU" sz="1400" dirty="0" err="1" smtClean="0"/>
              <a:t>стой</a:t>
            </a:r>
            <a:r>
              <a:rPr lang="ru-RU" sz="1400" dirty="0" smtClean="0"/>
              <a:t> !                         Хлопают в ладоши.</a:t>
            </a:r>
          </a:p>
          <a:p>
            <a:pPr>
              <a:buNone/>
            </a:pPr>
            <a:r>
              <a:rPr lang="ru-RU" sz="1400" dirty="0" smtClean="0"/>
              <a:t>Козочка копытцами –</a:t>
            </a:r>
          </a:p>
          <a:p>
            <a:pPr>
              <a:buNone/>
            </a:pPr>
            <a:r>
              <a:rPr lang="ru-RU" sz="1400" dirty="0" smtClean="0"/>
              <a:t>Брык-брык !                         2 притопа.</a:t>
            </a:r>
          </a:p>
          <a:p>
            <a:pPr>
              <a:buNone/>
            </a:pPr>
            <a:r>
              <a:rPr lang="ru-RU" sz="1400" dirty="0" smtClean="0"/>
              <a:t>Хорошо напиться бы –</a:t>
            </a:r>
          </a:p>
          <a:p>
            <a:pPr>
              <a:buNone/>
            </a:pPr>
            <a:r>
              <a:rPr lang="ru-RU" sz="1400" dirty="0" smtClean="0"/>
              <a:t>Прыг-прыг!                           2 прыжка.</a:t>
            </a:r>
          </a:p>
          <a:p>
            <a:pPr>
              <a:buNone/>
            </a:pPr>
            <a:r>
              <a:rPr lang="ru-RU" sz="1400" dirty="0" smtClean="0"/>
              <a:t>Все вороны каркают –</a:t>
            </a:r>
          </a:p>
          <a:p>
            <a:pPr>
              <a:buNone/>
            </a:pPr>
            <a:r>
              <a:rPr lang="ru-RU" sz="1400" dirty="0" err="1" smtClean="0"/>
              <a:t>Кра</a:t>
            </a:r>
            <a:r>
              <a:rPr lang="ru-RU" sz="1400" dirty="0" smtClean="0"/>
              <a:t> –</a:t>
            </a:r>
            <a:r>
              <a:rPr lang="ru-RU" sz="1400" dirty="0" err="1" smtClean="0"/>
              <a:t>кра</a:t>
            </a:r>
            <a:r>
              <a:rPr lang="ru-RU" sz="1400" dirty="0" smtClean="0"/>
              <a:t>!                               Шлёпают по коленям.</a:t>
            </a:r>
          </a:p>
          <a:p>
            <a:pPr>
              <a:buNone/>
            </a:pPr>
            <a:r>
              <a:rPr lang="ru-RU" sz="1400" dirty="0" smtClean="0"/>
              <a:t>А лягушки квакают-</a:t>
            </a:r>
          </a:p>
          <a:p>
            <a:pPr>
              <a:buNone/>
            </a:pPr>
            <a:r>
              <a:rPr lang="ru-RU" sz="1400" dirty="0" smtClean="0"/>
              <a:t>Ква-ква !                                Качают раскрытыми ладошками.   </a:t>
            </a: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-214346"/>
            <a:ext cx="6172200" cy="21434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0"/>
            <a:ext cx="6172200" cy="850112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400" dirty="0" smtClean="0"/>
              <a:t>Ручеёк – </a:t>
            </a:r>
            <a:r>
              <a:rPr lang="ru-RU" sz="1400" dirty="0" err="1" smtClean="0"/>
              <a:t>журчалочка</a:t>
            </a:r>
            <a:r>
              <a:rPr lang="ru-RU" sz="1400" dirty="0" smtClean="0"/>
              <a:t> –</a:t>
            </a:r>
          </a:p>
          <a:p>
            <a:pPr>
              <a:buNone/>
            </a:pPr>
            <a:r>
              <a:rPr lang="ru-RU" sz="1400" dirty="0" smtClean="0"/>
              <a:t>Буль-буль !...                              </a:t>
            </a:r>
            <a:r>
              <a:rPr lang="ru-RU" sz="1400" i="1" dirty="0" smtClean="0"/>
              <a:t>Трут ладошкой о ладошку 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Где же теперь палочка ?</a:t>
            </a:r>
          </a:p>
          <a:p>
            <a:pPr>
              <a:buNone/>
            </a:pPr>
            <a:r>
              <a:rPr lang="ru-RU" sz="1400" dirty="0" err="1" smtClean="0"/>
              <a:t>Триль</a:t>
            </a:r>
            <a:r>
              <a:rPr lang="ru-RU" sz="1400" dirty="0" smtClean="0"/>
              <a:t> – </a:t>
            </a:r>
            <a:r>
              <a:rPr lang="ru-RU" sz="1400" dirty="0" err="1" smtClean="0"/>
              <a:t>трюль</a:t>
            </a:r>
            <a:r>
              <a:rPr lang="ru-RU" sz="1400" dirty="0" smtClean="0"/>
              <a:t> .                         2 </a:t>
            </a:r>
            <a:r>
              <a:rPr lang="ru-RU" sz="1400" i="1" dirty="0" smtClean="0"/>
              <a:t>хлопка.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Будем широко шагать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Ручеёк переступать .</a:t>
            </a:r>
          </a:p>
          <a:p>
            <a:pPr>
              <a:buNone/>
            </a:pPr>
            <a:r>
              <a:rPr lang="ru-RU" sz="1400" i="1" dirty="0" smtClean="0"/>
              <a:t>Дети шагают « с кочки на кочку» , перешагивают « ручеёк» и по дорожке идут , садятся на стульчики.</a:t>
            </a:r>
            <a:r>
              <a:rPr lang="ru-RU" sz="1400" dirty="0" smtClean="0"/>
              <a:t>  </a:t>
            </a:r>
            <a:r>
              <a:rPr lang="ru-RU" sz="1400" i="1" dirty="0" smtClean="0"/>
              <a:t>Музыкальное сопровождение – спокойная русская народная мелодия.</a:t>
            </a:r>
          </a:p>
          <a:p>
            <a:pPr>
              <a:buNone/>
            </a:pPr>
            <a:r>
              <a:rPr lang="ru-RU" sz="1400" dirty="0" smtClean="0"/>
              <a:t>ВЕДУЩИЙ.    На полянке , на лужайке берёзка белая стоит – здесь птичка живёт своё гнёздышко вьёт , песенки поёт . Посадим птичку на берёзку , а сами платочки мы возьмём и хоровод заведём .</a:t>
            </a:r>
          </a:p>
          <a:p>
            <a:pPr>
              <a:buNone/>
            </a:pPr>
            <a:r>
              <a:rPr lang="ru-RU" sz="1400" dirty="0" smtClean="0"/>
              <a:t>( Дети берут из кармашков на стульчиках платочки и встают около стульчиков )</a:t>
            </a:r>
          </a:p>
          <a:p>
            <a:pPr>
              <a:buNone/>
            </a:pPr>
            <a:r>
              <a:rPr lang="ru-RU" sz="1400" u="sng" dirty="0" smtClean="0"/>
              <a:t>Хоровод « Берёзка».</a:t>
            </a:r>
            <a:r>
              <a:rPr lang="ru-RU" sz="1400" dirty="0" smtClean="0"/>
              <a:t> ( муз. </a:t>
            </a:r>
            <a:r>
              <a:rPr lang="ru-RU" sz="1400" dirty="0" err="1" smtClean="0"/>
              <a:t>Р.Рустамова</a:t>
            </a:r>
            <a:r>
              <a:rPr lang="ru-RU" sz="1400" dirty="0" smtClean="0"/>
              <a:t> , </a:t>
            </a:r>
            <a:r>
              <a:rPr lang="ru-RU" sz="1400" dirty="0" err="1" smtClean="0"/>
              <a:t>сл.А.Матлиной</a:t>
            </a:r>
            <a:r>
              <a:rPr lang="ru-RU" sz="1400" dirty="0" smtClean="0"/>
              <a:t>.) </a:t>
            </a:r>
            <a:endParaRPr lang="ru-RU" sz="1400" i="1" dirty="0" smtClean="0"/>
          </a:p>
          <a:p>
            <a:pPr>
              <a:buNone/>
            </a:pPr>
            <a:r>
              <a:rPr lang="ru-RU" sz="1400" i="1" dirty="0" smtClean="0"/>
              <a:t>После исполнения дети садятся на места и убирают платочки в кармашки.</a:t>
            </a:r>
          </a:p>
          <a:p>
            <a:pPr>
              <a:buNone/>
            </a:pPr>
            <a:r>
              <a:rPr lang="ru-RU" sz="1400" dirty="0" smtClean="0"/>
              <a:t>ВЕДУЩИЙ.   Хоровод мы поводили , 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А про солнышко забыли 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Стало грустное оно 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</a:t>
            </a:r>
            <a:r>
              <a:rPr lang="ru-RU" sz="1400" dirty="0"/>
              <a:t>И</a:t>
            </a:r>
            <a:r>
              <a:rPr lang="ru-RU" sz="1400" dirty="0" smtClean="0"/>
              <a:t> не светит к нам в окно 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Грустно птичке , грустно зайке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Не хотят они играть 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Нужно с вами нам ребятки 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Дружно солнышко позвать . </a:t>
            </a:r>
          </a:p>
          <a:p>
            <a:pPr>
              <a:buNone/>
            </a:pPr>
            <a:r>
              <a:rPr lang="ru-RU" sz="1400" u="sng" dirty="0" smtClean="0"/>
              <a:t>Песня « Солнышко».</a:t>
            </a:r>
            <a:r>
              <a:rPr lang="ru-RU" sz="1400" dirty="0" smtClean="0"/>
              <a:t>( муз. Т </a:t>
            </a:r>
            <a:r>
              <a:rPr lang="ru-RU" sz="1400" dirty="0" err="1" smtClean="0"/>
              <a:t>Попатенко</a:t>
            </a:r>
            <a:r>
              <a:rPr lang="ru-RU" sz="1400" dirty="0" smtClean="0"/>
              <a:t> , сл. Н.Найдёновой.)</a:t>
            </a:r>
          </a:p>
          <a:p>
            <a:pPr>
              <a:buNone/>
            </a:pPr>
            <a:r>
              <a:rPr lang="ru-RU" sz="1400" i="1" dirty="0" smtClean="0"/>
              <a:t>Движения по тексту песни , по показу воспитателя . После исполнения воспитатель убирает облако с солнышка .</a:t>
            </a:r>
          </a:p>
          <a:p>
            <a:pPr>
              <a:buNone/>
            </a:pPr>
            <a:r>
              <a:rPr lang="ru-RU" sz="1400" dirty="0" smtClean="0"/>
              <a:t>ВЕДУЩИЙ.    Ура! Солнышко взошло! Как стало всем светло. Зайка сразу повеселел . Долго ребяток он ждал , даже ждать устал . Будем с зайкой играть ?</a:t>
            </a:r>
          </a:p>
          <a:p>
            <a:pPr>
              <a:buNone/>
            </a:pPr>
            <a:r>
              <a:rPr lang="ru-RU" sz="1400" dirty="0" smtClean="0"/>
              <a:t>ДЕТИ.   Да!</a:t>
            </a:r>
          </a:p>
          <a:p>
            <a:pPr>
              <a:buNone/>
            </a:pPr>
            <a:r>
              <a:rPr lang="ru-RU" sz="1400" u="sng" dirty="0" smtClean="0"/>
              <a:t>Игра с зайчиком .</a:t>
            </a:r>
            <a:endParaRPr lang="ru-RU" sz="1400" dirty="0" smtClean="0"/>
          </a:p>
          <a:p>
            <a:pPr>
              <a:buNone/>
            </a:pPr>
            <a:r>
              <a:rPr lang="ru-RU" sz="1400" i="1" dirty="0" smtClean="0"/>
              <a:t>Ребёнок в шапочке «зайчик» «спит» сидя на стульчике около стены. Дети тихонько подходят к зайке и произносят слова : « Зайка, зайка , ты вставай и ребяток догоняй.» Зайка «просыпается и догоняет детей , кого догнал , тот и становится водящим «зайкой».</a:t>
            </a:r>
          </a:p>
          <a:p>
            <a:pPr>
              <a:buNone/>
            </a:pPr>
            <a:r>
              <a:rPr lang="ru-RU" sz="1400" dirty="0" smtClean="0"/>
              <a:t>ВЕДУЩИЙ.    Зайка с детками играл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И куда-то побежал 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Он несёт для нас мешочек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Что в мешочке – поглядим …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А !!! Вкусное и сладкое 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Детям всем приятное .</a:t>
            </a:r>
          </a:p>
          <a:p>
            <a:pPr>
              <a:buNone/>
            </a:pPr>
            <a:r>
              <a:rPr lang="ru-RU" sz="1400" i="1" dirty="0" smtClean="0"/>
              <a:t>Ведущий достаёт из мешочка конфеты и показывает .</a:t>
            </a:r>
          </a:p>
          <a:p>
            <a:pPr>
              <a:buNone/>
            </a:pPr>
            <a:r>
              <a:rPr lang="ru-RU" sz="1400" dirty="0" smtClean="0"/>
              <a:t>ДЕТИ.      Конфеты .</a:t>
            </a:r>
          </a:p>
          <a:p>
            <a:pPr>
              <a:buNone/>
            </a:pPr>
            <a:r>
              <a:rPr lang="ru-RU" sz="1400" i="1" dirty="0" smtClean="0"/>
              <a:t>Дети благодарят зайчика за подарки и прощаются с ним . </a:t>
            </a:r>
            <a:endParaRPr lang="ru-RU" sz="1400" i="1" dirty="0"/>
          </a:p>
          <a:p>
            <a:pPr>
              <a:buNone/>
            </a:pPr>
            <a:r>
              <a:rPr lang="ru-RU" sz="1400" i="1" dirty="0" smtClean="0"/>
              <a:t>Все занимают «места в вагонах» и «уезжают» в группу. </a:t>
            </a:r>
            <a:r>
              <a:rPr lang="ru-RU" sz="1400" dirty="0" smtClean="0"/>
              <a:t>      </a:t>
            </a:r>
            <a:r>
              <a:rPr lang="ru-RU" sz="1400" i="1" dirty="0" smtClean="0"/>
              <a:t> </a:t>
            </a:r>
            <a:r>
              <a:rPr lang="ru-RU" sz="1400" dirty="0" smtClean="0"/>
              <a:t>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30614DF85037428406C94D6FE87DCF" ma:contentTypeVersion="1" ma:contentTypeDescription="Создание документа." ma:contentTypeScope="" ma:versionID="e47a1e6ca6958c1086d07c87f5a012b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776690c5d533c7015e705064819a422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H5VRHAXFEW3S-1010-559</_dlc_DocId>
    <_dlc_DocIdUrl xmlns="b582dbf1-bcaa-4613-9a4c-8b7010640233">
      <Url>http://www.eduportal44.ru/Krasnoe/MGOU4/_layouts/15/DocIdRedir.aspx?ID=H5VRHAXFEW3S-1010-559</Url>
      <Description>H5VRHAXFEW3S-1010-559</Description>
    </_dlc_DocIdUrl>
  </documentManagement>
</p:properties>
</file>

<file path=customXml/itemProps1.xml><?xml version="1.0" encoding="utf-8"?>
<ds:datastoreItem xmlns:ds="http://schemas.openxmlformats.org/officeDocument/2006/customXml" ds:itemID="{8175E1E8-5DFF-4200-85E8-4D570B62F1FC}"/>
</file>

<file path=customXml/itemProps2.xml><?xml version="1.0" encoding="utf-8"?>
<ds:datastoreItem xmlns:ds="http://schemas.openxmlformats.org/officeDocument/2006/customXml" ds:itemID="{A21F3F6E-E70B-4CEE-B10C-4EC93BDE40AF}"/>
</file>

<file path=customXml/itemProps3.xml><?xml version="1.0" encoding="utf-8"?>
<ds:datastoreItem xmlns:ds="http://schemas.openxmlformats.org/officeDocument/2006/customXml" ds:itemID="{F47F6439-1C7B-449E-9AED-42CDA2C23037}"/>
</file>

<file path=customXml/itemProps4.xml><?xml version="1.0" encoding="utf-8"?>
<ds:datastoreItem xmlns:ds="http://schemas.openxmlformats.org/officeDocument/2006/customXml" ds:itemID="{0C2376F4-04F7-416A-9C88-09F35432BC8D}"/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724</Words>
  <Application>Microsoft Office PowerPoint</Application>
  <PresentationFormat>Экран (4:3)</PresentationFormat>
  <Paragraphs>73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Летняя прогулка.</vt:lpstr>
      <vt:lpstr>Слайд 2</vt:lpstr>
      <vt:lpstr>Слайд 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Весёлая прогулка.</dc:title>
  <dc:creator>Денис</dc:creator>
  <cp:lastModifiedBy>Денис</cp:lastModifiedBy>
  <cp:revision>13</cp:revision>
  <dcterms:created xsi:type="dcterms:W3CDTF">2016-06-28T08:17:36Z</dcterms:created>
  <dcterms:modified xsi:type="dcterms:W3CDTF">2016-06-28T10:16:48Z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0x0101007030614DF85037428406C94D6FE87DCF</vt:lpwstr>
  </property>
  <property fmtid="{D5CDD505-2E9C-101B-9397-08002B2CF9AE}" pid="3" name="_dlc_DocIdItemGuid">
    <vt:lpwstr>471257e3-b3e2-4ee6-8f09-c724238762a8</vt:lpwstr>
  </property>
</Properties>
</file>