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5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A8A0-6227-410A-9B08-7A24937983F7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7491C-362B-44B6-A4EC-02EB8096F6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Сценарий концерта «День дошкольного работника».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-428660"/>
            <a:ext cx="61722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6439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i="1" dirty="0" smtClean="0"/>
              <a:t>Звучит музыка и в зал входят все сотрудники детского сада.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Мы праздник профессиональный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Всех поздравляем от души.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Всех кто «сгорает» на работе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Кого так любят малыши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Всех , кто  заботится и кормит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Кто с ними пляшет и поёт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Бельё стирает , охраняет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И головою отвечает.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И интеллект им развивает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Всю душу , сердце отдаёт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Здравствуйте детишки ! (</a:t>
            </a:r>
            <a:r>
              <a:rPr lang="ru-RU" sz="1600" i="1" dirty="0" smtClean="0"/>
              <a:t>дети здороваются).</a:t>
            </a:r>
            <a:r>
              <a:rPr lang="ru-RU" sz="1600" dirty="0" smtClean="0"/>
              <a:t>Сегодня праздник тех кто работает в детском саду , сегодня «День дошкольного работника».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i="1" dirty="0" smtClean="0"/>
              <a:t>Весь коллектив исполняет песню-переделку «</a:t>
            </a:r>
            <a:r>
              <a:rPr lang="ru-RU" sz="1600" i="1" dirty="0" err="1" smtClean="0"/>
              <a:t>Голубой</a:t>
            </a:r>
            <a:r>
              <a:rPr lang="ru-RU" sz="1600" i="1" dirty="0" smtClean="0"/>
              <a:t> вагон».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   Дети , а вы знаете ,кто работает в детском саду?</a:t>
            </a:r>
          </a:p>
          <a:p>
            <a:pPr>
              <a:buNone/>
            </a:pPr>
            <a:r>
              <a:rPr lang="ru-RU" sz="1600" dirty="0" smtClean="0"/>
              <a:t>ДЕТИ. Воспитатели ,повар , медсестра ….</a:t>
            </a:r>
          </a:p>
          <a:p>
            <a:pPr>
              <a:buNone/>
            </a:pPr>
            <a:r>
              <a:rPr lang="ru-RU" sz="1600" i="1" dirty="0" smtClean="0"/>
              <a:t>Дети и ведущий называют всех работников детского сада.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  Всем музыкальный привет от малышей.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i="1" dirty="0" smtClean="0"/>
              <a:t>Дети средней группы исполняют песню « Осень»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 У воспитателя работа-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Это та ещё забота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Надо носик вытирать,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Песни петь и танцевать.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Расчесать , поцеловать,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Накормить и укачать.</a:t>
            </a:r>
          </a:p>
          <a:p>
            <a:pPr>
              <a:buNone/>
            </a:pPr>
            <a:r>
              <a:rPr lang="ru-RU" sz="1600" u="sng" dirty="0" smtClean="0"/>
              <a:t>Конкурс для воспитателей. </a:t>
            </a:r>
            <a:r>
              <a:rPr lang="ru-RU" sz="1600" dirty="0" smtClean="0"/>
              <a:t>« Нет, твой голос не похож – очень грубо ты поёшь»        </a:t>
            </a:r>
          </a:p>
          <a:p>
            <a:pPr>
              <a:buNone/>
            </a:pPr>
            <a:r>
              <a:rPr lang="ru-RU" sz="1600" dirty="0" smtClean="0"/>
              <a:t>ВОСПИТАТЕЛЬ.  У нас в группе няня есть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Она накроет нам поесть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Потом посуду уберёт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Полы помоет , пыль протрёт!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Когда гулять идём , оденет,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Когда заплачем , пожалеет!</a:t>
            </a:r>
          </a:p>
          <a:p>
            <a:pPr>
              <a:buNone/>
            </a:pPr>
            <a:r>
              <a:rPr lang="ru-RU" sz="1600" dirty="0" smtClean="0"/>
              <a:t>Для младших воспитателем  поздравления шлют  дети старшей группы.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-571536"/>
            <a:ext cx="61722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85720"/>
            <a:ext cx="6429420" cy="88582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u="sng" dirty="0" smtClean="0"/>
              <a:t>Конкурс « Накорми младшего воспитателя».</a:t>
            </a:r>
          </a:p>
          <a:p>
            <a:pPr>
              <a:buNone/>
            </a:pPr>
            <a:r>
              <a:rPr lang="ru-RU" sz="1600" dirty="0" smtClean="0"/>
              <a:t>ВЕДУЩИЙ.  Волшебством кулинарии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Кулинарии владеют здесь искусно,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Всё, что жарят здесь и варят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Очень , </a:t>
            </a:r>
            <a:r>
              <a:rPr lang="ru-RU" sz="1600" dirty="0" err="1" smtClean="0"/>
              <a:t>очень</a:t>
            </a:r>
            <a:r>
              <a:rPr lang="ru-RU" sz="1600" dirty="0" smtClean="0"/>
              <a:t> вкусно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Дайте повару продукты 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Мясо птицы , сухофрукты,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Рис , картофель… и тогда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Ждёт вас вкусная еда.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Вам СПАСИБО повар наш.</a:t>
            </a:r>
          </a:p>
          <a:p>
            <a:pPr>
              <a:buNone/>
            </a:pPr>
            <a:r>
              <a:rPr lang="ru-RU" sz="1600" u="sng" dirty="0" smtClean="0"/>
              <a:t>Конкурс « Маленькие поварята».</a:t>
            </a:r>
          </a:p>
          <a:p>
            <a:pPr>
              <a:buNone/>
            </a:pPr>
            <a:r>
              <a:rPr lang="ru-RU" sz="1600" dirty="0" smtClean="0"/>
              <a:t>ВЕДУЩИЙ.   У завхоза вот забота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Тоже в садике работа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Всё для садика достать,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Все продукты разобрать.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Всё для сада запасти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Всё в порядок привести.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Мы завхоза поздравляем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И свой танец начинаем.</a:t>
            </a:r>
          </a:p>
          <a:p>
            <a:pPr>
              <a:buNone/>
            </a:pPr>
            <a:r>
              <a:rPr lang="ru-RU" sz="1600" i="1" dirty="0" smtClean="0"/>
              <a:t>Девочки старшей группы танцуют танец с зонтиками.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ВЕДУЩИЙ.   Знают взрослые и дети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Нелегко руководить.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И конечно , первой леди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Тоже очень трудно быть.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Рейтинг сада поддержать,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В Комитет ответ держать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за работу коллектива,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чтоб речисто и красиво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Отчитаться за дела.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Все решения принять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Всем советы надо дать,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То кого-то пожурить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Или премию вручить.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Очень сложная работа!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Протоколы и отчёты.       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42900" y="-928726"/>
            <a:ext cx="61722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357158"/>
            <a:ext cx="6172200" cy="87868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                      Пусть же бог за все заботы 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вас с лихвою наградит!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Ну, а мы от коллектива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Благодарность Вам несём,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мы вас ценим , уважаем,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Поздравляем с этим днём!</a:t>
            </a:r>
          </a:p>
          <a:p>
            <a:pPr>
              <a:buNone/>
            </a:pPr>
            <a:r>
              <a:rPr lang="ru-RU" sz="1400" dirty="0" smtClean="0"/>
              <a:t>Выступают дети старшей группы.</a:t>
            </a:r>
          </a:p>
          <a:p>
            <a:pPr>
              <a:buNone/>
            </a:pPr>
            <a:r>
              <a:rPr lang="ru-RU" sz="1400" dirty="0" smtClean="0"/>
              <a:t>ВЕДУЩИЙ. Слово представляется нашей заведующей </a:t>
            </a:r>
            <a:r>
              <a:rPr lang="ru-RU" sz="1400" dirty="0" err="1" smtClean="0"/>
              <a:t>Городковой</a:t>
            </a:r>
            <a:r>
              <a:rPr lang="ru-RU" sz="1400" dirty="0" smtClean="0"/>
              <a:t>  Людмиле Ивановне.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ВЕДУЩИЙ.  Нелёгкий труд достался вам 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Он много требует вниманья,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Ведь каждый понимает сам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Детей что значит  воспитанье.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Пока тянулся день рабочий-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Вы заменяли детям мать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И вот сегодня каждый хочет</a:t>
            </a:r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за всё спасибо </a:t>
            </a:r>
            <a:r>
              <a:rPr lang="ru-RU" sz="1400" smtClean="0"/>
              <a:t>Вам сказать.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H5VRHAXFEW3S-1010-678</_dlc_DocId>
    <_dlc_DocIdUrl xmlns="b582dbf1-bcaa-4613-9a4c-8b7010640233">
      <Url>http://www.eduportal44.ru/Krasnoe/MGOU4/_layouts/15/DocIdRedir.aspx?ID=H5VRHAXFEW3S-1010-678</Url>
      <Description>H5VRHAXFEW3S-1010-678</Description>
    </_dlc_DocIdUrl>
  </documentManagement>
</p:properties>
</file>

<file path=customXml/itemProps1.xml><?xml version="1.0" encoding="utf-8"?>
<ds:datastoreItem xmlns:ds="http://schemas.openxmlformats.org/officeDocument/2006/customXml" ds:itemID="{F9EFB19A-33FB-4FB3-B1FF-058DDB9936A0}"/>
</file>

<file path=customXml/itemProps2.xml><?xml version="1.0" encoding="utf-8"?>
<ds:datastoreItem xmlns:ds="http://schemas.openxmlformats.org/officeDocument/2006/customXml" ds:itemID="{B824F3F3-4EDD-40CB-B950-48BEC3175CA8}"/>
</file>

<file path=customXml/itemProps3.xml><?xml version="1.0" encoding="utf-8"?>
<ds:datastoreItem xmlns:ds="http://schemas.openxmlformats.org/officeDocument/2006/customXml" ds:itemID="{22837B39-1A9B-4260-B99F-729D1B4FDA6F}"/>
</file>

<file path=customXml/itemProps4.xml><?xml version="1.0" encoding="utf-8"?>
<ds:datastoreItem xmlns:ds="http://schemas.openxmlformats.org/officeDocument/2006/customXml" ds:itemID="{A52A482D-024C-4E1D-A088-9923B7DA308A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556</Words>
  <Application>Microsoft Office PowerPoint</Application>
  <PresentationFormat>Экран (4:3)</PresentationFormat>
  <Paragraphs>84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Сценарий концерта «День дошкольного работника».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Сценарий концерта «День дошкольного работника».</dc:title>
  <dc:creator>Денис</dc:creator>
  <cp:lastModifiedBy>Денис</cp:lastModifiedBy>
  <cp:revision>10</cp:revision>
  <dcterms:created xsi:type="dcterms:W3CDTF">2016-09-27T03:32:17Z</dcterms:created>
  <dcterms:modified xsi:type="dcterms:W3CDTF">2016-09-27T05:04:56Z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03efb48d-e4be-431a-b7b1-1e74c51cc6a9</vt:lpwstr>
  </property>
</Properties>
</file>