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33CB2-B4A8-4D52-9E46-E6E9BA70781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B1877-C473-4899-98DB-97AFA78C3A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Осенние встречи.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Осенний праздник для детей средней группы.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428660"/>
            <a:ext cx="6172200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90" y="214282"/>
            <a:ext cx="6429420" cy="871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i="1" dirty="0" smtClean="0"/>
              <a:t>Звучит музыка. Дети входят в зал с листиками в руках, встают полукругом . </a:t>
            </a:r>
            <a:endParaRPr lang="ru-RU" sz="1400" b="1" i="1" dirty="0" smtClean="0"/>
          </a:p>
          <a:p>
            <a:pPr>
              <a:buNone/>
            </a:pPr>
            <a:r>
              <a:rPr lang="ru-RU" sz="1400" u="sng" dirty="0" smtClean="0"/>
              <a:t>ВОСПИТАТЕЛЬ.</a:t>
            </a:r>
            <a:r>
              <a:rPr lang="ru-RU" sz="1400" b="1" dirty="0" smtClean="0"/>
              <a:t> </a:t>
            </a:r>
            <a:r>
              <a:rPr lang="ru-RU" sz="1400" dirty="0" smtClean="0"/>
              <a:t>Дорогие дети и гости ! Сегодня мы собрались на праздник , который приходит к нам каждый год . Это праздник Осени . Осень украсила наш зал разноцветными листочками . Летом листочки на деревьях были зелёными , а когда пришла осень , она раскрасила листочки в жёлтый, красный и оранжевый цвет. Но подул ветер . И сорвал листочки с деревьев и закружил в пёстром хороводе.</a:t>
            </a:r>
          </a:p>
          <a:p>
            <a:pPr>
              <a:buNone/>
            </a:pPr>
            <a:r>
              <a:rPr lang="ru-RU" sz="1400" i="1" dirty="0" smtClean="0"/>
              <a:t>Дети исполняют </a:t>
            </a:r>
            <a:r>
              <a:rPr lang="ru-RU" sz="1400" i="1" u="sng" dirty="0" smtClean="0"/>
              <a:t>«Танец осенних листочков»</a:t>
            </a:r>
            <a:r>
              <a:rPr lang="ru-RU" sz="1400" i="1" dirty="0" smtClean="0"/>
              <a:t>  </a:t>
            </a:r>
            <a:r>
              <a:rPr lang="ru-RU" sz="1400" i="1" dirty="0" smtClean="0"/>
              <a:t>. После исполнения дети садятся на свои места. </a:t>
            </a:r>
            <a:r>
              <a:rPr lang="ru-RU" sz="1400" i="1" dirty="0" err="1" smtClean="0"/>
              <a:t>Муз.рук</a:t>
            </a:r>
            <a:r>
              <a:rPr lang="ru-RU" sz="1400" i="1" dirty="0" smtClean="0"/>
              <a:t>. Подготавливает «грибную полянку». </a:t>
            </a:r>
          </a:p>
          <a:p>
            <a:pPr>
              <a:buNone/>
            </a:pPr>
            <a:r>
              <a:rPr lang="ru-RU" sz="1400" u="sng" dirty="0" smtClean="0"/>
              <a:t>ВОСПИТАТЕЛЬ. </a:t>
            </a:r>
            <a:r>
              <a:rPr lang="ru-RU" sz="1400" dirty="0" smtClean="0"/>
              <a:t>Расскажу я вам про лес, </a:t>
            </a:r>
          </a:p>
          <a:p>
            <a:pPr>
              <a:buNone/>
            </a:pPr>
            <a:r>
              <a:rPr lang="ru-RU" sz="1400" dirty="0" smtClean="0"/>
              <a:t>                             Полный сказок и чудес.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И представьте на минутку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Будто всё в серьёз не а шутку.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</a:t>
            </a:r>
            <a:r>
              <a:rPr lang="ru-RU" sz="1400" i="1" u="sng" dirty="0" smtClean="0"/>
              <a:t>Сценка «Как звери грибы собирали».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ВОСПИТАТЕЛЬ.   Выросли грибочки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В небольшом лесочке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Шапочки у них большие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А сами разные такие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Мимо мышка пробежала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И грибочки увидала .</a:t>
            </a:r>
          </a:p>
          <a:p>
            <a:pPr>
              <a:buNone/>
            </a:pPr>
            <a:r>
              <a:rPr lang="ru-RU" sz="1400" dirty="0" smtClean="0"/>
              <a:t>ММЫШКА.         Вот красивые грибочки!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Соберу я их для дочки !</a:t>
            </a:r>
          </a:p>
          <a:p>
            <a:pPr>
              <a:buNone/>
            </a:pPr>
            <a:r>
              <a:rPr lang="ru-RU" sz="1400" dirty="0" smtClean="0"/>
              <a:t>ВОСПИТАТЕЛЬ.  Что ты , Мышка! Что ты , Мышка!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Ты спроси у ребятишек: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Все ребята говорят….</a:t>
            </a:r>
          </a:p>
          <a:p>
            <a:pPr>
              <a:buNone/>
            </a:pPr>
            <a:r>
              <a:rPr lang="ru-RU" sz="1400" dirty="0" smtClean="0"/>
              <a:t>ДЕТИ (</a:t>
            </a:r>
            <a:r>
              <a:rPr lang="ru-RU" sz="1400" i="1" dirty="0" smtClean="0"/>
              <a:t>хором).</a:t>
            </a:r>
            <a:r>
              <a:rPr lang="ru-RU" sz="1400" dirty="0" smtClean="0"/>
              <a:t>    Грибы мышата не едят !</a:t>
            </a:r>
          </a:p>
          <a:p>
            <a:pPr>
              <a:buNone/>
            </a:pPr>
            <a:r>
              <a:rPr lang="ru-RU" sz="1400" dirty="0" smtClean="0"/>
              <a:t>ВОСПИТАТЕЛЬ.   Мимо лисонька бежала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И  грибочки увидала .</a:t>
            </a:r>
          </a:p>
          <a:p>
            <a:pPr>
              <a:buNone/>
            </a:pPr>
            <a:r>
              <a:rPr lang="ru-RU" sz="1400" dirty="0" smtClean="0"/>
              <a:t>ЛИСА.                   Вот как много здесь грибочков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Отнесу своим я дочкам !</a:t>
            </a:r>
          </a:p>
          <a:p>
            <a:pPr>
              <a:buNone/>
            </a:pPr>
            <a:r>
              <a:rPr lang="ru-RU" sz="1400" dirty="0" smtClean="0"/>
              <a:t>ВОСПИТАТЕЛЬ.    Ой , Лисонька , не надо 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Не корми , Лиса , лисят 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Все ребята говорят…</a:t>
            </a:r>
          </a:p>
          <a:p>
            <a:pPr>
              <a:buNone/>
            </a:pPr>
            <a:r>
              <a:rPr lang="ru-RU" sz="1400" dirty="0" smtClean="0"/>
              <a:t>ДЕТИ (</a:t>
            </a:r>
            <a:r>
              <a:rPr lang="ru-RU" sz="1400" i="1" dirty="0" smtClean="0"/>
              <a:t>хором).</a:t>
            </a:r>
            <a:r>
              <a:rPr lang="ru-RU" sz="1400" dirty="0" smtClean="0"/>
              <a:t>     Грибы лисята не едят !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357222"/>
            <a:ext cx="61722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90" y="214282"/>
            <a:ext cx="6429420" cy="871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ВОСПИТАТЕЛЬ. Мишка мимо проходил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Чуть грибы не раздавил .</a:t>
            </a:r>
          </a:p>
          <a:p>
            <a:pPr>
              <a:buNone/>
            </a:pPr>
            <a:r>
              <a:rPr lang="ru-RU" sz="1400" dirty="0" smtClean="0"/>
              <a:t>МЕДВЕДЬ.         Ах , грибов как много здесь 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Я их все хотел бы съесть !</a:t>
            </a:r>
          </a:p>
          <a:p>
            <a:pPr>
              <a:buNone/>
            </a:pPr>
            <a:r>
              <a:rPr lang="ru-RU" sz="1400" dirty="0" smtClean="0"/>
              <a:t>ВОСПИТАТЕЛЬ. Ты смешной , ленивый Мишка,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Ты спроси у ребятишек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Все ребята говорят…</a:t>
            </a:r>
          </a:p>
          <a:p>
            <a:pPr>
              <a:buNone/>
            </a:pPr>
            <a:r>
              <a:rPr lang="ru-RU" sz="1400" dirty="0" smtClean="0"/>
              <a:t>ДЕТИ(</a:t>
            </a:r>
            <a:r>
              <a:rPr lang="ru-RU" sz="1400" i="1" dirty="0" smtClean="0"/>
              <a:t>хором).</a:t>
            </a:r>
            <a:r>
              <a:rPr lang="ru-RU" sz="1400" i="1" dirty="0"/>
              <a:t> </a:t>
            </a:r>
            <a:r>
              <a:rPr lang="ru-RU" sz="1400" i="1" dirty="0" smtClean="0"/>
              <a:t>   </a:t>
            </a:r>
            <a:r>
              <a:rPr lang="ru-RU" sz="1400" dirty="0" smtClean="0"/>
              <a:t>Грибы медведи не едят !</a:t>
            </a:r>
          </a:p>
          <a:p>
            <a:pPr>
              <a:buNone/>
            </a:pPr>
            <a:r>
              <a:rPr lang="ru-RU" sz="1400" dirty="0" smtClean="0"/>
              <a:t>ВОСПИТАТЕЛЬ.  Ёжик с Белкой прибегали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И грибочки увидали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Спросим  наших мы ребят :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Ёжики грибы едят ?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Белочки грибы едят ?</a:t>
            </a:r>
          </a:p>
          <a:p>
            <a:pPr>
              <a:buNone/>
            </a:pPr>
            <a:r>
              <a:rPr lang="ru-RU" sz="1400" dirty="0" smtClean="0"/>
              <a:t>ДЕТИ(</a:t>
            </a:r>
            <a:r>
              <a:rPr lang="ru-RU" sz="1400" i="1" dirty="0" smtClean="0"/>
              <a:t>хором).</a:t>
            </a:r>
            <a:r>
              <a:rPr lang="ru-RU" sz="1400" i="1" dirty="0"/>
              <a:t> </a:t>
            </a:r>
            <a:r>
              <a:rPr lang="ru-RU" sz="1400" i="1" dirty="0" smtClean="0"/>
              <a:t>   </a:t>
            </a:r>
            <a:r>
              <a:rPr lang="ru-RU" sz="1400" dirty="0" smtClean="0"/>
              <a:t>Да!</a:t>
            </a:r>
          </a:p>
          <a:p>
            <a:pPr>
              <a:buNone/>
            </a:pPr>
            <a:r>
              <a:rPr lang="ru-RU" sz="1400" dirty="0" smtClean="0"/>
              <a:t>БЕЛОЧКА.         Просушу свои грибочки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Я на тоненьком сучочке .</a:t>
            </a:r>
          </a:p>
          <a:p>
            <a:pPr>
              <a:buNone/>
            </a:pPr>
            <a:r>
              <a:rPr lang="ru-RU" sz="1400" dirty="0" smtClean="0"/>
              <a:t>ЁЖИК.               Отнесу свои грибы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Деткам –ёжикам в кусты .</a:t>
            </a:r>
          </a:p>
          <a:p>
            <a:pPr>
              <a:buNone/>
            </a:pPr>
            <a:r>
              <a:rPr lang="ru-RU" sz="1400" i="1" dirty="0" smtClean="0"/>
              <a:t>Белка и Ёжик собирают грибы.</a:t>
            </a:r>
          </a:p>
          <a:p>
            <a:pPr>
              <a:buNone/>
            </a:pPr>
            <a:r>
              <a:rPr lang="ru-RU" sz="1400" i="1" dirty="0" smtClean="0"/>
              <a:t>Дети встают около своих стульчиков и поют песню </a:t>
            </a:r>
            <a:r>
              <a:rPr lang="ru-RU" sz="1400" i="1" u="sng" dirty="0" smtClean="0"/>
              <a:t>«На лесной опушке»</a:t>
            </a:r>
            <a:r>
              <a:rPr lang="ru-RU" sz="1400" i="1" u="sng" dirty="0"/>
              <a:t> </a:t>
            </a:r>
            <a:r>
              <a:rPr lang="ru-RU" sz="1400" i="1" u="sng" dirty="0" smtClean="0"/>
              <a:t> </a:t>
            </a:r>
            <a:r>
              <a:rPr lang="ru-RU" sz="1400" i="1" dirty="0" smtClean="0"/>
              <a:t>музыка и слова </a:t>
            </a:r>
            <a:r>
              <a:rPr lang="ru-RU" sz="1400" i="1" dirty="0" err="1" smtClean="0"/>
              <a:t>Т.Барбакуц</a:t>
            </a:r>
            <a:r>
              <a:rPr lang="ru-RU" sz="1400" i="1" dirty="0" smtClean="0"/>
              <a:t>.  Ёжик и Белочка танцуют.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ВОСПИТАТЕЛЬ.  Ребята , Ёжик и Белочка набрали грибочков, давайте и мы с вами наберём.</a:t>
            </a:r>
          </a:p>
          <a:p>
            <a:pPr>
              <a:buNone/>
            </a:pPr>
            <a:r>
              <a:rPr lang="ru-RU" sz="1400" i="1" u="sng" dirty="0" smtClean="0"/>
              <a:t>Проводятся игры : </a:t>
            </a:r>
            <a:r>
              <a:rPr lang="ru-RU" sz="1400" i="1" u="sng" dirty="0" smtClean="0"/>
              <a:t>1.</a:t>
            </a:r>
            <a:r>
              <a:rPr lang="ru-RU" sz="1400" i="1" dirty="0" smtClean="0"/>
              <a:t>КТО </a:t>
            </a:r>
            <a:r>
              <a:rPr lang="ru-RU" sz="1400" i="1" dirty="0" smtClean="0"/>
              <a:t>БОЛЬШЕ СОБЕРЁТ ГРИБОВ.</a:t>
            </a:r>
            <a:endParaRPr lang="ru-RU" sz="1400" dirty="0" smtClean="0"/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   </a:t>
            </a:r>
            <a:r>
              <a:rPr lang="ru-RU" sz="1400" dirty="0" smtClean="0"/>
              <a:t>   </a:t>
            </a:r>
            <a:r>
              <a:rPr lang="ru-RU" sz="1400" u="sng" dirty="0" smtClean="0"/>
              <a:t>2</a:t>
            </a:r>
            <a:r>
              <a:rPr lang="ru-RU" sz="1400" u="sng" dirty="0" smtClean="0"/>
              <a:t>.</a:t>
            </a:r>
            <a:r>
              <a:rPr lang="ru-RU" sz="1400" dirty="0" smtClean="0"/>
              <a:t> </a:t>
            </a:r>
            <a:r>
              <a:rPr lang="ru-RU" sz="1400" i="1" dirty="0" smtClean="0"/>
              <a:t>ЧЕЙ КРУЖОК БЫСТРЕЕ СОБЕРЁТСЯ( с грибами , с ягодами).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ВОСПИТАТЕЛЬ.   Ребята, наступила осень , осыпались листочки, солнышко меньше греет, и начался дождик .</a:t>
            </a:r>
          </a:p>
          <a:p>
            <a:pPr>
              <a:buNone/>
            </a:pPr>
            <a:r>
              <a:rPr lang="ru-RU" sz="1400" i="1" u="sng" dirty="0" smtClean="0"/>
              <a:t>Музыкальная игра « Весёлый дождик».</a:t>
            </a:r>
            <a:r>
              <a:rPr lang="ru-RU" sz="1400" i="1" dirty="0" smtClean="0"/>
              <a:t> </a:t>
            </a:r>
            <a:r>
              <a:rPr lang="ru-RU" sz="1400" i="1" dirty="0" smtClean="0"/>
              <a:t>музыка </a:t>
            </a:r>
            <a:r>
              <a:rPr lang="ru-RU" sz="1400" i="1" dirty="0" err="1" smtClean="0"/>
              <a:t>О.Боромыковой</a:t>
            </a:r>
            <a:r>
              <a:rPr lang="ru-RU" sz="1400" i="1" dirty="0" smtClean="0"/>
              <a:t>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ВОСПИТАТЕЛЬ.  Видно, дождь не переждать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Всё равно пойдём гулять!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Девочкам я зонтик дам –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И не страшен дождик нам !</a:t>
            </a:r>
          </a:p>
          <a:p>
            <a:pPr>
              <a:buNone/>
            </a:pPr>
            <a:r>
              <a:rPr lang="ru-RU" sz="1400" i="1" dirty="0" smtClean="0"/>
              <a:t>Девочки исполняют </a:t>
            </a:r>
            <a:r>
              <a:rPr lang="ru-RU" sz="1400" i="1" u="sng" dirty="0" smtClean="0"/>
              <a:t>песню-танец «Зонтики».</a:t>
            </a:r>
            <a:r>
              <a:rPr lang="ru-RU" sz="1400" i="1" dirty="0" smtClean="0"/>
              <a:t>музыка </a:t>
            </a:r>
            <a:r>
              <a:rPr lang="ru-RU" sz="1400" i="1" dirty="0" smtClean="0"/>
              <a:t>и слова </a:t>
            </a:r>
            <a:r>
              <a:rPr lang="ru-RU" sz="1400" i="1" dirty="0" err="1" smtClean="0"/>
              <a:t>М.Ногиновой</a:t>
            </a:r>
            <a:r>
              <a:rPr lang="ru-RU" sz="1400" i="1" dirty="0" smtClean="0"/>
              <a:t>. После исполнения садятся на места .На ширме появляется Зайчик . </a:t>
            </a:r>
            <a:r>
              <a:rPr lang="ru-RU" sz="1400" dirty="0" smtClean="0"/>
              <a:t>    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357222"/>
            <a:ext cx="61722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90" y="214282"/>
            <a:ext cx="6429420" cy="89297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dirty="0" smtClean="0"/>
              <a:t>ВОСПИТАТЕЛЬ. Раз осеннею порой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Зайчик шёл к себе домой.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Шёл он по тропинке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Нес грибы в корзинке.</a:t>
            </a:r>
          </a:p>
          <a:p>
            <a:pPr>
              <a:buNone/>
            </a:pPr>
            <a:r>
              <a:rPr lang="ru-RU" sz="1400" dirty="0" smtClean="0"/>
              <a:t>ЗАЯЦ.                  Мама просила грибочков собрать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А мне их не хочется долго искать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Я песню весёлую громко спою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Грибочки лесные к себе поманю 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(</a:t>
            </a:r>
            <a:r>
              <a:rPr lang="ru-RU" sz="1400" i="1" dirty="0" smtClean="0"/>
              <a:t>поёт).  </a:t>
            </a:r>
            <a:r>
              <a:rPr lang="ru-RU" sz="1400" dirty="0" smtClean="0"/>
              <a:t>Славно осенью в лесу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Падают листочки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На поляне у реки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Собрались грибочки…..</a:t>
            </a:r>
          </a:p>
          <a:p>
            <a:pPr>
              <a:buNone/>
            </a:pPr>
            <a:r>
              <a:rPr lang="ru-RU" sz="1400" i="1" dirty="0" smtClean="0"/>
              <a:t>Мальчики исполняют </a:t>
            </a:r>
            <a:r>
              <a:rPr lang="ru-RU" sz="1400" i="1" u="sng" dirty="0" smtClean="0"/>
              <a:t>«Танец подосиновиков». </a:t>
            </a:r>
            <a:r>
              <a:rPr lang="ru-RU" sz="1400" i="1" dirty="0" smtClean="0"/>
              <a:t>муз</a:t>
            </a:r>
            <a:r>
              <a:rPr lang="ru-RU" sz="1400" i="1" dirty="0" smtClean="0"/>
              <a:t>. И.Рябцевой , сл. Г.Парфенова. После исполнения остаются стоять на местах .</a:t>
            </a:r>
            <a:r>
              <a:rPr lang="ru-RU" sz="1400" dirty="0" smtClean="0"/>
              <a:t>  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ЗАЯЦ.                  Ой . Как много вас в лесу!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Всё возьму и унесу !</a:t>
            </a:r>
          </a:p>
          <a:p>
            <a:pPr>
              <a:buNone/>
            </a:pPr>
            <a:r>
              <a:rPr lang="ru-RU" sz="1400" dirty="0" smtClean="0"/>
              <a:t>ВОСПИТАТЕЛЬ.  Ну-ка , Заинька косой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Ты сейчас глаза закрой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Посчитай-ка до пяти –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И попробуй нас найти !</a:t>
            </a:r>
          </a:p>
          <a:p>
            <a:pPr>
              <a:buNone/>
            </a:pPr>
            <a:r>
              <a:rPr lang="ru-RU" sz="1400" dirty="0" smtClean="0"/>
              <a:t>ЗАЯЦ (</a:t>
            </a:r>
            <a:r>
              <a:rPr lang="ru-RU" sz="1400" i="1" dirty="0" smtClean="0"/>
              <a:t>закрывает глаза): </a:t>
            </a:r>
            <a:r>
              <a:rPr lang="ru-RU" sz="1400" dirty="0" smtClean="0"/>
              <a:t>Раз, Два, Три, Четыре, Пять !</a:t>
            </a:r>
          </a:p>
          <a:p>
            <a:pPr>
              <a:buNone/>
            </a:pPr>
            <a:r>
              <a:rPr lang="ru-RU" sz="1400" i="1" dirty="0" smtClean="0"/>
              <a:t>В это время все «грибы» убегают на места , Заяц открывает глаза и удивлённо оглядывается.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ЗАЯЦ.                  Куда же все грибы подевались ? Только что были здесь ! Делать нечего , придётся тогда ягоды поискать.</a:t>
            </a:r>
          </a:p>
          <a:p>
            <a:pPr>
              <a:buNone/>
            </a:pPr>
            <a:r>
              <a:rPr lang="ru-RU" sz="1400" i="1" dirty="0" smtClean="0"/>
              <a:t>Под музыку выбегают «девочки-ягодки» . Исполняют  </a:t>
            </a:r>
            <a:r>
              <a:rPr lang="ru-RU" sz="1400" i="1" u="sng" dirty="0" smtClean="0"/>
              <a:t>«Ягодную польку» </a:t>
            </a:r>
            <a:r>
              <a:rPr lang="ru-RU" sz="1400" i="1" dirty="0" smtClean="0"/>
              <a:t>. После исполнения стоят на своих местах 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ЗАЯЦ.                     Сколько ягодок в лесу 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Соберу и унесу !</a:t>
            </a:r>
          </a:p>
          <a:p>
            <a:pPr>
              <a:buNone/>
            </a:pPr>
            <a:r>
              <a:rPr lang="ru-RU" sz="1400" dirty="0" smtClean="0"/>
              <a:t>ВОСПИТАТЕЛЬ.      Зайчик , посчитай-ка до пяти ,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А потом  попробуй нас найти !</a:t>
            </a:r>
          </a:p>
          <a:p>
            <a:pPr>
              <a:buNone/>
            </a:pPr>
            <a:r>
              <a:rPr lang="ru-RU" sz="1400" i="1" dirty="0" smtClean="0"/>
              <a:t>Заяц считает до пяти . «Ягодки» в это время убегают 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ЗАЯЦ.                          Ну вот , и ягодки куда-то подевались . Почему они все меня  боятся ?</a:t>
            </a:r>
          </a:p>
          <a:p>
            <a:pPr>
              <a:buNone/>
            </a:pPr>
            <a:r>
              <a:rPr lang="ru-RU" sz="1400" i="1" dirty="0" smtClean="0"/>
              <a:t>Звучит музыка , появляется Лиса.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ЛИСА.                         Ой, Зайчик , как я рада что встретила , наконец , тебя ! Что ты тут делаешь ?      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428660"/>
            <a:ext cx="6172200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90" y="214282"/>
            <a:ext cx="6429420" cy="89297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ЗАЯЦ.        Грибы , ягоды собираю. А ты что делаешь ?</a:t>
            </a:r>
          </a:p>
          <a:p>
            <a:pPr>
              <a:buNone/>
            </a:pPr>
            <a:r>
              <a:rPr lang="ru-RU" sz="1400" dirty="0" smtClean="0"/>
              <a:t>ЛИСА.        Я тоже ищу , чем бы мне пообедать , но, кажется уже нашла .</a:t>
            </a:r>
          </a:p>
          <a:p>
            <a:pPr>
              <a:buNone/>
            </a:pPr>
            <a:r>
              <a:rPr lang="ru-RU" sz="1400" dirty="0" smtClean="0"/>
              <a:t>ЗАЯЦ.         А кого ты нашла ?</a:t>
            </a:r>
          </a:p>
          <a:p>
            <a:pPr>
              <a:buNone/>
            </a:pPr>
            <a:r>
              <a:rPr lang="ru-RU" sz="1400" dirty="0" smtClean="0"/>
              <a:t>ЛИСА.        Тебя , дорогой!</a:t>
            </a:r>
          </a:p>
          <a:p>
            <a:pPr>
              <a:buNone/>
            </a:pPr>
            <a:r>
              <a:rPr lang="ru-RU" sz="1400" dirty="0" smtClean="0"/>
              <a:t>ЗАЯЦ.         Ты что, меня съесть хочешь ?!</a:t>
            </a:r>
          </a:p>
          <a:p>
            <a:pPr>
              <a:buNone/>
            </a:pPr>
            <a:r>
              <a:rPr lang="ru-RU" sz="1400" dirty="0" smtClean="0"/>
              <a:t>ЛИСА.        Конечно , и прямо сейчас !</a:t>
            </a:r>
          </a:p>
          <a:p>
            <a:pPr>
              <a:buNone/>
            </a:pPr>
            <a:r>
              <a:rPr lang="ru-RU" sz="1400" i="1" dirty="0" smtClean="0"/>
              <a:t>Приближается к Зайцу , тот пятится 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ЗАЯЦ.         Подожди , </a:t>
            </a:r>
            <a:r>
              <a:rPr lang="ru-RU" sz="1400" dirty="0" err="1" smtClean="0"/>
              <a:t>подожди</a:t>
            </a:r>
            <a:r>
              <a:rPr lang="ru-RU" sz="1400" dirty="0" smtClean="0"/>
              <a:t> , Лиса ! Кажется , там охотники с собаками бегут . Ты спрячься , а я посмотрю !</a:t>
            </a:r>
          </a:p>
          <a:p>
            <a:pPr>
              <a:buNone/>
            </a:pPr>
            <a:r>
              <a:rPr lang="ru-RU" sz="1400" i="1" dirty="0" smtClean="0"/>
              <a:t>Лиса в испуге приседает , испуганно оглядывается по сторонам 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ЗАЯЦ (</a:t>
            </a:r>
            <a:r>
              <a:rPr lang="ru-RU" sz="1400" i="1" dirty="0" smtClean="0"/>
              <a:t>громким шёпотом): </a:t>
            </a:r>
            <a:r>
              <a:rPr lang="ru-RU" sz="1400" dirty="0" smtClean="0"/>
              <a:t>Ребята , помогите мне похлопайте в ладоши !  (</a:t>
            </a:r>
            <a:r>
              <a:rPr lang="ru-RU" sz="1400" i="1" dirty="0" smtClean="0"/>
              <a:t>Дети хлопают).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ЛИСА.         Что это шумит ?</a:t>
            </a:r>
          </a:p>
          <a:p>
            <a:pPr>
              <a:buNone/>
            </a:pPr>
            <a:r>
              <a:rPr lang="ru-RU" sz="1400" dirty="0" smtClean="0"/>
              <a:t>Заяц.           Это кусты да листья шуршат . Охотники с собаками идут . (</a:t>
            </a:r>
            <a:r>
              <a:rPr lang="ru-RU" sz="1400" i="1" dirty="0" smtClean="0"/>
              <a:t>Детям)</a:t>
            </a:r>
            <a:r>
              <a:rPr lang="ru-RU" sz="1400" dirty="0" smtClean="0"/>
              <a:t>: А теперь потопайте ножками ! ( </a:t>
            </a:r>
            <a:r>
              <a:rPr lang="ru-RU" sz="1400" i="1" dirty="0" smtClean="0"/>
              <a:t>Дети топают).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ЛИСА.         А это что за топот ?</a:t>
            </a:r>
          </a:p>
          <a:p>
            <a:pPr>
              <a:buNone/>
            </a:pPr>
            <a:r>
              <a:rPr lang="ru-RU" sz="1400" dirty="0" smtClean="0"/>
              <a:t>ЗАЯЦ.         </a:t>
            </a:r>
            <a:r>
              <a:rPr lang="ru-RU" sz="1400" dirty="0" smtClean="0"/>
              <a:t> А это собаки бегут , лисий след  учуяли !</a:t>
            </a:r>
          </a:p>
          <a:p>
            <a:pPr>
              <a:buNone/>
            </a:pPr>
            <a:r>
              <a:rPr lang="ru-RU" sz="1400" i="1" dirty="0" smtClean="0"/>
              <a:t> </a:t>
            </a:r>
            <a:r>
              <a:rPr lang="ru-RU" sz="1400" i="1" dirty="0" smtClean="0"/>
              <a:t>              Лиса с криком убегает .</a:t>
            </a:r>
          </a:p>
          <a:p>
            <a:pPr>
              <a:buNone/>
            </a:pPr>
            <a:r>
              <a:rPr lang="ru-RU" sz="1400" dirty="0" smtClean="0"/>
              <a:t>ЗАЯЦ.          Ой, ребятки большое спасибо вам , спасли вы меня от лисы . Лиса услышала ваш топот и в лес убежала !Ребята , а вы умеете танцевать ?</a:t>
            </a:r>
          </a:p>
          <a:p>
            <a:pPr>
              <a:buNone/>
            </a:pPr>
            <a:r>
              <a:rPr lang="ru-RU" sz="1400" dirty="0" smtClean="0"/>
              <a:t>ВОСПИТАТЕЛЬ.  Ребята , порадуем Зайку , Покажем ему наш танец 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</a:t>
            </a:r>
            <a:r>
              <a:rPr lang="ru-RU" sz="1400" i="1" dirty="0" smtClean="0"/>
              <a:t>Дети исполняют </a:t>
            </a:r>
            <a:r>
              <a:rPr lang="ru-RU" sz="1400" i="1" u="sng" dirty="0" smtClean="0"/>
              <a:t>танец. «Весёлые дети» .</a:t>
            </a:r>
            <a:r>
              <a:rPr lang="ru-RU" sz="1400" i="1" dirty="0" smtClean="0"/>
              <a:t>обр. нар </a:t>
            </a:r>
            <a:r>
              <a:rPr lang="ru-RU" sz="1400" i="1" dirty="0" err="1" smtClean="0"/>
              <a:t>мел.В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Агафонникова</a:t>
            </a:r>
            <a:r>
              <a:rPr lang="ru-RU" sz="1400" i="1" dirty="0" smtClean="0"/>
              <a:t>.</a:t>
            </a:r>
          </a:p>
          <a:p>
            <a:pPr>
              <a:buNone/>
            </a:pPr>
            <a:r>
              <a:rPr lang="ru-RU" sz="1400" dirty="0" smtClean="0"/>
              <a:t>ЗАЯЦ.        Спасибо вам , ребятки , порадовали вы меня ! А за то что вы меня от Лисы спасли я подарю вам вот эту морковку . Её на всех хватит. (</a:t>
            </a:r>
            <a:r>
              <a:rPr lang="ru-RU" sz="1400" i="1" dirty="0" smtClean="0"/>
              <a:t>дарит большую морковь в которой спрятаны конфеты).</a:t>
            </a:r>
            <a:r>
              <a:rPr lang="ru-RU" sz="1400" dirty="0" smtClean="0"/>
              <a:t>А теперь мне в лес пора уходить. До свидания 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</a:t>
            </a:r>
            <a:r>
              <a:rPr lang="ru-RU" sz="1400" i="1" dirty="0" smtClean="0"/>
              <a:t>Заяц уходит. Воспитатель с детьми в морковке находят конфеты и идут в группу .</a:t>
            </a:r>
            <a:r>
              <a:rPr lang="ru-RU" sz="1400" dirty="0" smtClean="0"/>
              <a:t> </a:t>
            </a:r>
            <a:r>
              <a:rPr lang="ru-RU" sz="1400" dirty="0" smtClean="0"/>
              <a:t>   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56247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Музыкальный материал.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142976"/>
            <a:ext cx="6172200" cy="7643865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1400" dirty="0" smtClean="0"/>
              <a:t>Вход .</a:t>
            </a:r>
          </a:p>
          <a:p>
            <a:pPr>
              <a:buAutoNum type="arabicPeriod" startAt="2"/>
            </a:pPr>
            <a:r>
              <a:rPr lang="ru-RU" sz="1400" dirty="0" smtClean="0"/>
              <a:t>Упражнение с листочками   «Вальс» муз. </a:t>
            </a:r>
            <a:r>
              <a:rPr lang="ru-RU" sz="1400" dirty="0" err="1" smtClean="0"/>
              <a:t>В.Молодцова</a:t>
            </a:r>
            <a:r>
              <a:rPr lang="ru-RU" sz="1400" dirty="0" smtClean="0"/>
              <a:t>.</a:t>
            </a:r>
          </a:p>
          <a:p>
            <a:pPr>
              <a:buAutoNum type="arabicPeriod" startAt="3"/>
            </a:pPr>
            <a:r>
              <a:rPr lang="ru-RU" sz="1400" dirty="0" smtClean="0"/>
              <a:t>Песня «На лесной опушке» муз. </a:t>
            </a:r>
            <a:r>
              <a:rPr lang="ru-RU" sz="1400" dirty="0" smtClean="0"/>
              <a:t>и</a:t>
            </a:r>
            <a:r>
              <a:rPr lang="ru-RU" sz="1400" dirty="0" smtClean="0"/>
              <a:t> сл. </a:t>
            </a:r>
            <a:r>
              <a:rPr lang="ru-RU" sz="1400" dirty="0" err="1" smtClean="0"/>
              <a:t>Т.Барбакуц</a:t>
            </a:r>
            <a:r>
              <a:rPr lang="ru-RU" sz="1400" dirty="0" smtClean="0"/>
              <a:t>.</a:t>
            </a:r>
          </a:p>
          <a:p>
            <a:pPr>
              <a:buAutoNum type="arabicPeriod" startAt="4"/>
            </a:pPr>
            <a:r>
              <a:rPr lang="ru-RU" sz="1400" dirty="0" smtClean="0"/>
              <a:t>Муз. игра « Весёлый дождик»  музыка и  описание движений </a:t>
            </a:r>
            <a:r>
              <a:rPr lang="ru-RU" sz="1400" dirty="0" err="1" smtClean="0"/>
              <a:t>О.Боромыковой</a:t>
            </a:r>
            <a:r>
              <a:rPr lang="ru-RU" sz="1400" dirty="0" smtClean="0"/>
              <a:t>.</a:t>
            </a:r>
          </a:p>
          <a:p>
            <a:pPr>
              <a:buAutoNum type="arabicPeriod" startAt="5"/>
            </a:pPr>
            <a:r>
              <a:rPr lang="ru-RU" sz="1400" dirty="0" smtClean="0"/>
              <a:t>Танец «Зонтики». Музыка , слова и описание движений </a:t>
            </a:r>
            <a:r>
              <a:rPr lang="ru-RU" sz="1400" dirty="0" err="1" smtClean="0"/>
              <a:t>М.Ногиновой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6.     Появление Зайчика – «Зайчик» муз. К.Черни.</a:t>
            </a:r>
          </a:p>
          <a:p>
            <a:pPr>
              <a:buNone/>
            </a:pPr>
            <a:r>
              <a:rPr lang="ru-RU" sz="1400" dirty="0" smtClean="0"/>
              <a:t>7.     «Танец подосиновиков» музыка И.Рябцевой, слова Г.Парфёнова.</a:t>
            </a:r>
          </a:p>
          <a:p>
            <a:pPr>
              <a:buAutoNum type="arabicPeriod" startAt="8"/>
            </a:pPr>
            <a:r>
              <a:rPr lang="ru-RU" sz="1400" dirty="0" smtClean="0"/>
              <a:t>«Ягодная полька» эстонская танцевальная мелодия.</a:t>
            </a:r>
          </a:p>
          <a:p>
            <a:pPr>
              <a:buNone/>
            </a:pPr>
            <a:r>
              <a:rPr lang="ru-RU" sz="1400" dirty="0" smtClean="0"/>
              <a:t>9.     Появление Лисы -  « Кошечка» музыка .Ломова.</a:t>
            </a:r>
          </a:p>
          <a:p>
            <a:pPr>
              <a:buNone/>
            </a:pPr>
            <a:r>
              <a:rPr lang="ru-RU" sz="1400" dirty="0" smtClean="0"/>
              <a:t>10.   Пляска «Весёлые дети» . Обр. нар. Мелодии В </a:t>
            </a:r>
            <a:r>
              <a:rPr lang="ru-RU" sz="1400" dirty="0" err="1" smtClean="0"/>
              <a:t>Агафонникова</a:t>
            </a:r>
            <a:endParaRPr lang="ru-RU" sz="1400" dirty="0" smtClean="0"/>
          </a:p>
          <a:p>
            <a:pPr>
              <a:buAutoNum type="arabicPeriod" startAt="11"/>
            </a:pPr>
            <a:r>
              <a:rPr lang="ru-RU" sz="1400" dirty="0" smtClean="0"/>
              <a:t>Выход.</a:t>
            </a:r>
          </a:p>
          <a:p>
            <a:pPr>
              <a:buAutoNum type="arabicPeriod" startAt="11"/>
            </a:pPr>
            <a:endParaRPr lang="ru-RU" sz="1400" dirty="0" smtClean="0"/>
          </a:p>
          <a:p>
            <a:pPr>
              <a:buNone/>
            </a:pPr>
            <a:r>
              <a:rPr lang="ru-RU" sz="2000" dirty="0" smtClean="0"/>
              <a:t>                </a:t>
            </a:r>
            <a:r>
              <a:rPr lang="ru-RU" sz="1800" dirty="0" smtClean="0"/>
              <a:t>Оборудование и реквизит .</a:t>
            </a:r>
          </a:p>
          <a:p>
            <a:pPr>
              <a:buAutoNum type="arabicPeriod"/>
            </a:pPr>
            <a:r>
              <a:rPr lang="ru-RU" sz="1600" dirty="0" smtClean="0"/>
              <a:t>Осенние листья( перед входом в зал раздать детям).</a:t>
            </a:r>
          </a:p>
          <a:p>
            <a:pPr>
              <a:buAutoNum type="arabicPeriod" startAt="2"/>
            </a:pPr>
            <a:r>
              <a:rPr lang="ru-RU" sz="1600" dirty="0" smtClean="0"/>
              <a:t>Грибы для оформления поляны.</a:t>
            </a:r>
          </a:p>
          <a:p>
            <a:pPr>
              <a:buAutoNum type="arabicPeriod" startAt="3"/>
            </a:pPr>
            <a:r>
              <a:rPr lang="ru-RU" sz="1600" dirty="0" smtClean="0"/>
              <a:t>Шапочки зверей :  мышка, лиса, медведь, белочка, ёжик.</a:t>
            </a:r>
          </a:p>
          <a:p>
            <a:pPr>
              <a:buAutoNum type="arabicPeriod" startAt="4"/>
            </a:pPr>
            <a:r>
              <a:rPr lang="ru-RU" sz="1600" dirty="0" smtClean="0"/>
              <a:t>Для игр – плоскостные грибы и ягоды по количеству детей и две корзинки. </a:t>
            </a:r>
          </a:p>
          <a:p>
            <a:pPr>
              <a:buAutoNum type="arabicPeriod" startAt="4"/>
            </a:pPr>
            <a:r>
              <a:rPr lang="ru-RU" sz="1600" dirty="0" smtClean="0"/>
              <a:t>Зонтики </a:t>
            </a:r>
          </a:p>
          <a:p>
            <a:pPr>
              <a:buAutoNum type="arabicPeriod" startAt="4"/>
            </a:pPr>
            <a:r>
              <a:rPr lang="ru-RU" sz="1600" dirty="0" smtClean="0"/>
              <a:t>Игрушки на руку Зайчик и Лиса .</a:t>
            </a:r>
          </a:p>
          <a:p>
            <a:pPr>
              <a:buAutoNum type="arabicPeriod" startAt="4"/>
            </a:pPr>
            <a:r>
              <a:rPr lang="ru-RU" sz="1600" dirty="0" smtClean="0"/>
              <a:t>Большая морковка ( сюрпризный момент).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1800" dirty="0" smtClean="0"/>
              <a:t> </a:t>
            </a:r>
            <a:r>
              <a:rPr lang="ru-RU" sz="1800" dirty="0" smtClean="0"/>
              <a:t>                    Работа с родителями</a:t>
            </a:r>
            <a:r>
              <a:rPr lang="ru-RU" sz="1600" dirty="0" smtClean="0"/>
              <a:t>  .</a:t>
            </a:r>
          </a:p>
          <a:p>
            <a:pPr>
              <a:buNone/>
            </a:pPr>
            <a:r>
              <a:rPr lang="ru-RU" sz="1600" smtClean="0"/>
              <a:t>       Изготовление </a:t>
            </a:r>
            <a:r>
              <a:rPr lang="ru-RU" sz="1600" dirty="0" smtClean="0"/>
              <a:t>костюмов : мальчики – подосиновики , </a:t>
            </a:r>
            <a:r>
              <a:rPr lang="ru-RU" sz="1600" smtClean="0"/>
              <a:t>девочки – ягодки .   </a:t>
            </a:r>
            <a:endParaRPr lang="ru-RU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H5VRHAXFEW3S-1010-682</_dlc_DocId>
    <_dlc_DocIdUrl xmlns="b582dbf1-bcaa-4613-9a4c-8b7010640233">
      <Url>http://www.eduportal44.ru/Krasnoe/MGOU4/_layouts/15/DocIdRedir.aspx?ID=H5VRHAXFEW3S-1010-682</Url>
      <Description>H5VRHAXFEW3S-1010-682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9720F7-BF8F-4F0C-974E-71ECDF244E51}"/>
</file>

<file path=customXml/itemProps2.xml><?xml version="1.0" encoding="utf-8"?>
<ds:datastoreItem xmlns:ds="http://schemas.openxmlformats.org/officeDocument/2006/customXml" ds:itemID="{E40BD13D-9ACC-4631-84E9-1B0EE0F1526A}"/>
</file>

<file path=customXml/itemProps3.xml><?xml version="1.0" encoding="utf-8"?>
<ds:datastoreItem xmlns:ds="http://schemas.openxmlformats.org/officeDocument/2006/customXml" ds:itemID="{6DF670EB-1E9B-435C-8F1A-5D968BA764E4}"/>
</file>

<file path=customXml/itemProps4.xml><?xml version="1.0" encoding="utf-8"?>
<ds:datastoreItem xmlns:ds="http://schemas.openxmlformats.org/officeDocument/2006/customXml" ds:itemID="{4E37C5D0-BF14-416D-BC87-6DDAFC38DB27}"/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1323</Words>
  <Application>Microsoft Office PowerPoint</Application>
  <PresentationFormat>Экран (4:3)</PresentationFormat>
  <Paragraphs>136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Осенние встречи.</vt:lpstr>
      <vt:lpstr>Слайд 2</vt:lpstr>
      <vt:lpstr>Слайд 3</vt:lpstr>
      <vt:lpstr>Слайд 4</vt:lpstr>
      <vt:lpstr>Слайд 5</vt:lpstr>
      <vt:lpstr>Музыкальный материал.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Осенние встречи.</dc:title>
  <dc:creator>Денис</dc:creator>
  <cp:lastModifiedBy>Денис</cp:lastModifiedBy>
  <cp:revision>28</cp:revision>
  <dcterms:created xsi:type="dcterms:W3CDTF">2016-08-17T07:56:08Z</dcterms:created>
  <dcterms:modified xsi:type="dcterms:W3CDTF">2016-08-18T10:28:29Z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5a3522bb-5d61-4517-ac00-9b71395ac05f</vt:lpwstr>
  </property>
</Properties>
</file>