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2938-4E8E-4D66-81B9-631D36F43A13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8E214-7756-4D95-AC2C-681A11BD6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«ОСЕНЬ ЛИСТЬЯ ЗОЛОТИТ.»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Осенний праздник для детей 1 младшей группы.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0535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«ОСЕНЬ ЛИСТЬЯ ЗОЛОТИТ».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8" y="1071538"/>
            <a:ext cx="6172200" cy="78110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i="1" dirty="0" smtClean="0"/>
              <a:t>Под спокойную музыку дети стайкой входят в зал. Останавливаются  вокруг воспитателя.</a:t>
            </a:r>
            <a:endParaRPr lang="ru-RU" sz="1400" dirty="0" smtClean="0"/>
          </a:p>
          <a:p>
            <a:pPr>
              <a:buNone/>
            </a:pPr>
            <a:r>
              <a:rPr lang="ru-RU" sz="1400" i="1" dirty="0" smtClean="0"/>
              <a:t>ВОСПИТАТЕЛЬ.   </a:t>
            </a:r>
            <a:r>
              <a:rPr lang="ru-RU" sz="1400" dirty="0" smtClean="0"/>
              <a:t>Если на деревьях 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/>
              <a:t> </a:t>
            </a:r>
            <a:r>
              <a:rPr lang="ru-RU" sz="1400" i="1" dirty="0" smtClean="0"/>
              <a:t>                              </a:t>
            </a:r>
            <a:r>
              <a:rPr lang="ru-RU" sz="1400" dirty="0" smtClean="0"/>
              <a:t>Листья пожелтели ,</a:t>
            </a:r>
          </a:p>
          <a:p>
            <a:pPr>
              <a:buNone/>
            </a:pPr>
            <a:r>
              <a:rPr lang="ru-RU" sz="1400" i="1" dirty="0"/>
              <a:t> </a:t>
            </a:r>
            <a:r>
              <a:rPr lang="ru-RU" sz="1400" i="1" dirty="0" smtClean="0"/>
              <a:t>                              </a:t>
            </a:r>
            <a:r>
              <a:rPr lang="ru-RU" sz="1400" dirty="0" smtClean="0"/>
              <a:t>Если в край далёкий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Птицы улетели,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Если небо хмурое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Если дождик льётся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Это время года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Осенью зовётся. ( </a:t>
            </a:r>
            <a:r>
              <a:rPr lang="ru-RU" sz="1400" dirty="0" err="1" smtClean="0"/>
              <a:t>М.Ходякова</a:t>
            </a:r>
            <a:r>
              <a:rPr lang="ru-RU" sz="1400" dirty="0" smtClean="0"/>
              <a:t>)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Солнышко грустное , светит не так как летом . Листья на деревьях стали не зелёными , а какими?</a:t>
            </a:r>
          </a:p>
          <a:p>
            <a:pPr>
              <a:buNone/>
            </a:pPr>
            <a:r>
              <a:rPr lang="ru-RU" sz="1400" dirty="0" smtClean="0"/>
              <a:t>ДЕТИ.        Жёлтыми и красными .</a:t>
            </a:r>
          </a:p>
          <a:p>
            <a:pPr>
              <a:buNone/>
            </a:pPr>
            <a:r>
              <a:rPr lang="ru-RU" sz="1400" dirty="0" smtClean="0"/>
              <a:t>ВОСПИТАТЕЛЬ.    Верно, Листья стали жёлтыми и красными . Посмотрите : с нашего дерева тоже опадают листья . Соберём листочки и станцуем танец листочков .</a:t>
            </a:r>
          </a:p>
          <a:p>
            <a:pPr>
              <a:buNone/>
            </a:pPr>
            <a:r>
              <a:rPr lang="ru-RU" sz="1400" i="1" u="sng" dirty="0" smtClean="0"/>
              <a:t>Дети вместе с воспитателем исполняют танец под песню «Осень»  муз. </a:t>
            </a:r>
            <a:r>
              <a:rPr lang="ru-RU" sz="1400" i="1" u="sng" dirty="0" err="1" smtClean="0"/>
              <a:t>И.Кишко</a:t>
            </a:r>
            <a:r>
              <a:rPr lang="ru-RU" sz="1400" i="1" u="sng" dirty="0" smtClean="0"/>
              <a:t>, сл. </a:t>
            </a:r>
            <a:r>
              <a:rPr lang="ru-RU" sz="1400" i="1" u="sng" dirty="0" err="1" smtClean="0"/>
              <a:t>И.Плакиды</a:t>
            </a:r>
            <a:r>
              <a:rPr lang="ru-RU" sz="1400" i="1" u="sng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ВОСПИТАТЕЛЬ.   Мы на прогулке наблюдали , как листочки опадали с деревьев. Ветер их срывает , кружит в воздухе . А потом плавно опускает на землю . Помогите мне рассказать стихотворение «Осень листья золотит».</a:t>
            </a:r>
          </a:p>
          <a:p>
            <a:pPr>
              <a:buNone/>
            </a:pPr>
            <a:r>
              <a:rPr lang="ru-RU" sz="1400" i="1" dirty="0" smtClean="0"/>
              <a:t> </a:t>
            </a:r>
            <a:r>
              <a:rPr lang="ru-RU" sz="1400" i="1" dirty="0" smtClean="0"/>
              <a:t>         </a:t>
            </a:r>
            <a:r>
              <a:rPr lang="ru-RU" sz="1400" i="1" u="sng" dirty="0" smtClean="0"/>
              <a:t>   Стихотворение с движениями.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Осень листья золотит</a:t>
            </a:r>
          </a:p>
          <a:p>
            <a:pPr>
              <a:buNone/>
            </a:pPr>
            <a:r>
              <a:rPr lang="ru-RU" sz="1400" dirty="0" smtClean="0"/>
              <a:t>       Ветер  ими шелестит :</a:t>
            </a:r>
            <a:r>
              <a:rPr lang="ru-RU" sz="1400" i="1" dirty="0" smtClean="0"/>
              <a:t> </a:t>
            </a:r>
          </a:p>
          <a:p>
            <a:pPr>
              <a:buNone/>
            </a:pPr>
            <a:r>
              <a:rPr lang="ru-RU" sz="1400" i="1" dirty="0" smtClean="0"/>
              <a:t> </a:t>
            </a:r>
            <a:r>
              <a:rPr lang="ru-RU" sz="1400" i="1" dirty="0" smtClean="0"/>
              <a:t>      </a:t>
            </a:r>
            <a:r>
              <a:rPr lang="ru-RU" sz="1400" dirty="0" err="1" smtClean="0"/>
              <a:t>Шур-шур-шур</a:t>
            </a:r>
            <a:r>
              <a:rPr lang="ru-RU" sz="1400" dirty="0" smtClean="0"/>
              <a:t> ! </a:t>
            </a:r>
            <a:r>
              <a:rPr lang="ru-RU" sz="1400" dirty="0" err="1" smtClean="0"/>
              <a:t>Шур-шур-шур</a:t>
            </a:r>
            <a:r>
              <a:rPr lang="ru-RU" sz="1400" dirty="0" smtClean="0"/>
              <a:t> !          </a:t>
            </a:r>
            <a:r>
              <a:rPr lang="ru-RU" sz="1400" i="1" dirty="0" smtClean="0"/>
              <a:t>Дети произносят , потирают ладони .</a:t>
            </a:r>
          </a:p>
          <a:p>
            <a:pPr>
              <a:buNone/>
            </a:pPr>
            <a:r>
              <a:rPr lang="ru-RU" sz="1400" i="1" dirty="0" smtClean="0"/>
              <a:t> </a:t>
            </a:r>
            <a:r>
              <a:rPr lang="ru-RU" sz="1400" i="1" dirty="0" smtClean="0"/>
              <a:t>      </a:t>
            </a:r>
            <a:r>
              <a:rPr lang="ru-RU" sz="1400" dirty="0" smtClean="0"/>
              <a:t>И с деревьев их разносит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Поиграет . Снова бросит :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У-у-у ! У-у-у !                                           </a:t>
            </a:r>
            <a:r>
              <a:rPr lang="ru-RU" sz="1400" i="1" dirty="0" smtClean="0"/>
              <a:t>Поднимают руки вверх . Покачивают кистями .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      </a:t>
            </a:r>
            <a:r>
              <a:rPr lang="ru-RU" sz="1400" dirty="0" smtClean="0"/>
              <a:t> Вверх поднимет . Закружит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И на месте завертит :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Так-так-так ! Так-так-так!          </a:t>
            </a:r>
            <a:r>
              <a:rPr lang="ru-RU" sz="1400" dirty="0" smtClean="0"/>
              <a:t>           </a:t>
            </a:r>
            <a:r>
              <a:rPr lang="ru-RU" sz="1400" dirty="0" smtClean="0"/>
              <a:t>Вращают кистями рук.</a:t>
            </a:r>
            <a:r>
              <a:rPr lang="ru-RU" sz="1400" dirty="0" smtClean="0"/>
              <a:t>   </a:t>
            </a:r>
          </a:p>
          <a:p>
            <a:pPr>
              <a:buNone/>
            </a:pPr>
            <a:r>
              <a:rPr lang="ru-RU" sz="1400" dirty="0" smtClean="0"/>
              <a:t>ВОСПИТАТЕЛЬ.  Станцуем танец листочков.</a:t>
            </a:r>
          </a:p>
          <a:p>
            <a:pPr>
              <a:buNone/>
            </a:pPr>
            <a:r>
              <a:rPr lang="ru-RU" sz="1400" i="1" u="sng" dirty="0" smtClean="0"/>
              <a:t>Дети исполняют «Пляску с листочками»</a:t>
            </a:r>
            <a:r>
              <a:rPr lang="ru-RU" sz="1400" dirty="0" smtClean="0"/>
              <a:t>  </a:t>
            </a:r>
            <a:r>
              <a:rPr lang="ru-RU" sz="1400" i="1" u="sng" dirty="0" smtClean="0"/>
              <a:t>муз. А.Филиппенко , сл. Т Волгиной.                     </a:t>
            </a:r>
            <a:endParaRPr lang="ru-RU" sz="1400" i="1" u="sng" dirty="0" smtClean="0"/>
          </a:p>
          <a:p>
            <a:pPr>
              <a:buNone/>
            </a:pPr>
            <a:r>
              <a:rPr lang="ru-RU" sz="1400" dirty="0" smtClean="0"/>
              <a:t>ВОСПИТАТЕЛЬ.     Листочки разноцветные , красивые , яркие . Давайте соберём их в корзинку. </a:t>
            </a:r>
            <a:r>
              <a:rPr lang="ru-RU" sz="1400" dirty="0" smtClean="0"/>
              <a:t>(</a:t>
            </a:r>
            <a:r>
              <a:rPr lang="ru-RU" sz="1400" i="1" dirty="0" smtClean="0"/>
              <a:t>Дети складывают листики в корзинку , которую держит воспитатель и садятся на стульчики.</a:t>
            </a:r>
            <a:r>
              <a:rPr lang="ru-RU" sz="1400" i="1" dirty="0" smtClean="0"/>
              <a:t>).</a:t>
            </a:r>
            <a:r>
              <a:rPr lang="ru-RU" sz="1400" dirty="0" smtClean="0"/>
              <a:t>Ребята , а кто это у нас в кустах шуршит?(</a:t>
            </a:r>
            <a:r>
              <a:rPr lang="ru-RU" sz="1400" i="1" dirty="0" smtClean="0"/>
              <a:t>Воспитатель достаёт зайчика).</a:t>
            </a:r>
            <a:r>
              <a:rPr lang="ru-RU" sz="1400" dirty="0" smtClean="0"/>
              <a:t>Ребятки, кто это?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ДЕТИ.                    Это </a:t>
            </a:r>
            <a:r>
              <a:rPr lang="ru-RU" sz="1400" dirty="0" smtClean="0"/>
              <a:t> зайчик .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</a:t>
            </a:r>
            <a:r>
              <a:rPr lang="ru-RU" sz="1400" dirty="0" smtClean="0"/>
              <a:t>                     </a:t>
            </a:r>
          </a:p>
          <a:p>
            <a:pPr>
              <a:buNone/>
            </a:pPr>
            <a:r>
              <a:rPr lang="ru-RU" sz="1400" dirty="0" smtClean="0"/>
              <a:t>       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357222"/>
            <a:ext cx="6172200" cy="35722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7154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ВОСПИТАТЕЛЬ.   В огороде – </a:t>
            </a:r>
            <a:r>
              <a:rPr lang="ru-RU" sz="1400" dirty="0" err="1" smtClean="0"/>
              <a:t>шум,шум,шум</a:t>
            </a:r>
            <a:r>
              <a:rPr lang="ru-RU" sz="1400" dirty="0" smtClean="0"/>
              <a:t>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Зайка ,зайка – </a:t>
            </a:r>
            <a:r>
              <a:rPr lang="ru-RU" sz="1400" dirty="0" err="1" smtClean="0"/>
              <a:t>хрум,хрум.хрум</a:t>
            </a:r>
            <a:r>
              <a:rPr lang="ru-RU" sz="1400" dirty="0" smtClean="0"/>
              <a:t>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Прыг , </a:t>
            </a:r>
            <a:r>
              <a:rPr lang="ru-RU" sz="1400" dirty="0" err="1" smtClean="0"/>
              <a:t>прыг</a:t>
            </a:r>
            <a:r>
              <a:rPr lang="ru-RU" sz="1400" dirty="0" smtClean="0"/>
              <a:t>, </a:t>
            </a:r>
            <a:r>
              <a:rPr lang="ru-RU" sz="1400" dirty="0" err="1" smtClean="0"/>
              <a:t>прыг</a:t>
            </a:r>
            <a:r>
              <a:rPr lang="ru-RU" sz="1400" dirty="0" smtClean="0"/>
              <a:t> по пням .по пням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Съел морковку – </a:t>
            </a:r>
            <a:r>
              <a:rPr lang="ru-RU" sz="1400" dirty="0" err="1" smtClean="0"/>
              <a:t>ням-ням-ням</a:t>
            </a:r>
            <a:r>
              <a:rPr lang="ru-RU" sz="1400" dirty="0" smtClean="0"/>
              <a:t>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А теперь споём про зайчика.</a:t>
            </a:r>
          </a:p>
          <a:p>
            <a:pPr>
              <a:buNone/>
            </a:pPr>
            <a:r>
              <a:rPr lang="ru-RU" sz="1400" i="1" u="sng" dirty="0" smtClean="0"/>
              <a:t>Песня «Зайка» русская народная мелодия в обработке Г.Лобачёва.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  Зайке хорошо у нас. Давайте с зайкой поиграем .</a:t>
            </a:r>
          </a:p>
          <a:p>
            <a:pPr>
              <a:buNone/>
            </a:pPr>
            <a:r>
              <a:rPr lang="ru-RU" sz="1400" i="1" u="sng" dirty="0" smtClean="0"/>
              <a:t> </a:t>
            </a:r>
            <a:r>
              <a:rPr lang="ru-RU" sz="1400" i="1" u="sng" dirty="0" smtClean="0"/>
              <a:t>     Игра «Зайчик».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    А зайчик для ребяток подарок приготовил . Посмотрите какая большая морковка . </a:t>
            </a:r>
          </a:p>
          <a:p>
            <a:pPr>
              <a:buNone/>
            </a:pPr>
            <a:r>
              <a:rPr lang="ru-RU" sz="1400" i="1" dirty="0" smtClean="0"/>
              <a:t>Дети благодарят Зайчика за подарок , прощаются с ним , и уходят в группу. </a:t>
            </a:r>
            <a:r>
              <a:rPr lang="ru-RU" sz="1400" dirty="0" smtClean="0"/>
              <a:t>     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4536" y="-1524000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6439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        МУЗЫКАЛЬНЫЙ МАТЕРИАЛ.</a:t>
            </a:r>
          </a:p>
          <a:p>
            <a:pPr>
              <a:buAutoNum type="arabicPeriod"/>
            </a:pPr>
            <a:r>
              <a:rPr lang="ru-RU" sz="1800" dirty="0" smtClean="0"/>
              <a:t>Вход.</a:t>
            </a:r>
          </a:p>
          <a:p>
            <a:pPr>
              <a:buAutoNum type="arabicPeriod" startAt="2"/>
            </a:pPr>
            <a:r>
              <a:rPr lang="ru-RU" sz="1800" dirty="0" smtClean="0"/>
              <a:t>Песня «Осень» </a:t>
            </a:r>
            <a:r>
              <a:rPr lang="ru-RU" sz="1800" dirty="0" err="1" smtClean="0"/>
              <a:t>муз.И.Кишко</a:t>
            </a:r>
            <a:r>
              <a:rPr lang="ru-RU" sz="1800" dirty="0" smtClean="0"/>
              <a:t>, </a:t>
            </a:r>
            <a:r>
              <a:rPr lang="ru-RU" sz="1800" dirty="0" err="1" smtClean="0"/>
              <a:t>сл.И.Плакиды</a:t>
            </a:r>
            <a:r>
              <a:rPr lang="ru-RU" sz="1800" dirty="0" smtClean="0"/>
              <a:t>.</a:t>
            </a:r>
          </a:p>
          <a:p>
            <a:pPr>
              <a:buAutoNum type="arabicPeriod" startAt="3"/>
            </a:pPr>
            <a:r>
              <a:rPr lang="ru-RU" sz="1800" dirty="0" smtClean="0"/>
              <a:t>«Пляска с листочками» муз. </a:t>
            </a:r>
            <a:r>
              <a:rPr lang="ru-RU" sz="1800" dirty="0" err="1" smtClean="0"/>
              <a:t>А.Филиппенко,сл.Т.Волгиной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4.    Песня «Зайка» </a:t>
            </a:r>
            <a:r>
              <a:rPr lang="ru-RU" sz="1800" dirty="0" err="1" smtClean="0"/>
              <a:t>рус.нар.мел.в</a:t>
            </a:r>
            <a:r>
              <a:rPr lang="ru-RU" sz="1800" dirty="0" smtClean="0"/>
              <a:t> обр.Г.Лобачёва.</a:t>
            </a:r>
          </a:p>
          <a:p>
            <a:pPr>
              <a:buNone/>
            </a:pPr>
            <a:r>
              <a:rPr lang="ru-RU" sz="1800" dirty="0" smtClean="0"/>
              <a:t>5.    Игра «Зайка»</a:t>
            </a:r>
          </a:p>
          <a:p>
            <a:pPr>
              <a:buNone/>
            </a:pPr>
            <a:r>
              <a:rPr lang="ru-RU" sz="1800" dirty="0" smtClean="0"/>
              <a:t>6.    </a:t>
            </a:r>
            <a:r>
              <a:rPr lang="ru-RU" sz="1800" smtClean="0"/>
              <a:t>Выход.</a:t>
            </a:r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H5VRHAXFEW3S-1010-680</_dlc_DocId>
    <_dlc_DocIdUrl xmlns="b582dbf1-bcaa-4613-9a4c-8b7010640233">
      <Url>http://www.eduportal44.ru/Krasnoe/MGOU4/_layouts/15/DocIdRedir.aspx?ID=H5VRHAXFEW3S-1010-680</Url>
      <Description>H5VRHAXFEW3S-1010-680</Description>
    </_dlc_DocIdUrl>
  </documentManagement>
</p:properties>
</file>

<file path=customXml/itemProps1.xml><?xml version="1.0" encoding="utf-8"?>
<ds:datastoreItem xmlns:ds="http://schemas.openxmlformats.org/officeDocument/2006/customXml" ds:itemID="{93DFBBEF-AF7C-46B5-B456-707B5DA9A986}"/>
</file>

<file path=customXml/itemProps2.xml><?xml version="1.0" encoding="utf-8"?>
<ds:datastoreItem xmlns:ds="http://schemas.openxmlformats.org/officeDocument/2006/customXml" ds:itemID="{91DC9F3D-C116-4757-98FA-6A4F9AB8CBEE}"/>
</file>

<file path=customXml/itemProps3.xml><?xml version="1.0" encoding="utf-8"?>
<ds:datastoreItem xmlns:ds="http://schemas.openxmlformats.org/officeDocument/2006/customXml" ds:itemID="{3D001F9B-2277-48D6-90ED-09EFC8622B79}"/>
</file>

<file path=customXml/itemProps4.xml><?xml version="1.0" encoding="utf-8"?>
<ds:datastoreItem xmlns:ds="http://schemas.openxmlformats.org/officeDocument/2006/customXml" ds:itemID="{CF03104B-19E7-4667-A712-AF42B2CA4B4D}"/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465</Words>
  <Application>Microsoft Office PowerPoint</Application>
  <PresentationFormat>Экран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«ОСЕНЬ ЛИСТЬЯ ЗОЛОТИТ.»</vt:lpstr>
      <vt:lpstr>«ОСЕНЬ ЛИСТЬЯ ЗОЛОТИТ».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«ОСЕНЬ ЛИСТЬЯ ЗОЛОТИТ.»</dc:title>
  <dc:creator>Денис</dc:creator>
  <cp:lastModifiedBy>Денис</cp:lastModifiedBy>
  <cp:revision>17</cp:revision>
  <dcterms:created xsi:type="dcterms:W3CDTF">2016-08-22T08:56:38Z</dcterms:created>
  <dcterms:modified xsi:type="dcterms:W3CDTF">2016-08-23T10:24:16Z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01286164-c4cc-40a6-8a35-926ed2d00449</vt:lpwstr>
  </property>
</Properties>
</file>