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.xml" ContentType="application/vnd.openxmlformats-officedocument.presentationml.slide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6858000" cy="9144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58" d="100"/>
          <a:sy n="58" d="100"/>
        </p:scale>
        <p:origin x="-1812" y="-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13" Type="http://schemas.openxmlformats.org/officeDocument/2006/relationships/customXml" Target="../customXml/item4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12" Type="http://schemas.openxmlformats.org/officeDocument/2006/relationships/customXml" Target="../customXml/item3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openxmlformats.org/officeDocument/2006/relationships/customXml" Target="../customXml/item2.xml"/><Relationship Id="rId5" Type="http://schemas.openxmlformats.org/officeDocument/2006/relationships/slide" Target="slides/slide4.xml"/><Relationship Id="rId10" Type="http://schemas.openxmlformats.org/officeDocument/2006/relationships/customXml" Target="../customXml/item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7F19B-7A8F-402B-B85C-C64CF2499C99}" type="datetimeFigureOut">
              <a:rPr lang="ru-RU" smtClean="0"/>
              <a:pPr/>
              <a:t>29.06.2016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D75CF-5093-49D4-A789-9C8F15FE3D1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7F19B-7A8F-402B-B85C-C64CF2499C99}" type="datetimeFigureOut">
              <a:rPr lang="ru-RU" smtClean="0"/>
              <a:pPr/>
              <a:t>29.06.2016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D75CF-5093-49D4-A789-9C8F15FE3D1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7F19B-7A8F-402B-B85C-C64CF2499C99}" type="datetimeFigureOut">
              <a:rPr lang="ru-RU" smtClean="0"/>
              <a:pPr/>
              <a:t>29.06.2016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D75CF-5093-49D4-A789-9C8F15FE3D1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7F19B-7A8F-402B-B85C-C64CF2499C99}" type="datetimeFigureOut">
              <a:rPr lang="ru-RU" smtClean="0"/>
              <a:pPr/>
              <a:t>29.06.2016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D75CF-5093-49D4-A789-9C8F15FE3D1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7F19B-7A8F-402B-B85C-C64CF2499C99}" type="datetimeFigureOut">
              <a:rPr lang="ru-RU" smtClean="0"/>
              <a:pPr/>
              <a:t>29.06.2016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D75CF-5093-49D4-A789-9C8F15FE3D1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7F19B-7A8F-402B-B85C-C64CF2499C99}" type="datetimeFigureOut">
              <a:rPr lang="ru-RU" smtClean="0"/>
              <a:pPr/>
              <a:t>29.06.2016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D75CF-5093-49D4-A789-9C8F15FE3D1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7F19B-7A8F-402B-B85C-C64CF2499C99}" type="datetimeFigureOut">
              <a:rPr lang="ru-RU" smtClean="0"/>
              <a:pPr/>
              <a:t>29.06.2016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D75CF-5093-49D4-A789-9C8F15FE3D1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7F19B-7A8F-402B-B85C-C64CF2499C99}" type="datetimeFigureOut">
              <a:rPr lang="ru-RU" smtClean="0"/>
              <a:pPr/>
              <a:t>29.06.2016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D75CF-5093-49D4-A789-9C8F15FE3D1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7F19B-7A8F-402B-B85C-C64CF2499C99}" type="datetimeFigureOut">
              <a:rPr lang="ru-RU" smtClean="0"/>
              <a:pPr/>
              <a:t>29.06.2016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D75CF-5093-49D4-A789-9C8F15FE3D1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7F19B-7A8F-402B-B85C-C64CF2499C99}" type="datetimeFigureOut">
              <a:rPr lang="ru-RU" smtClean="0"/>
              <a:pPr/>
              <a:t>29.06.2016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D75CF-5093-49D4-A789-9C8F15FE3D1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7F19B-7A8F-402B-B85C-C64CF2499C99}" type="datetimeFigureOut">
              <a:rPr lang="ru-RU" smtClean="0"/>
              <a:pPr/>
              <a:t>29.06.2016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D75CF-5093-49D4-A789-9C8F15FE3D1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A7F19B-7A8F-402B-B85C-C64CF2499C99}" type="datetimeFigureOut">
              <a:rPr lang="ru-RU" smtClean="0"/>
              <a:pPr/>
              <a:t>29.06.2016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FD75CF-5093-49D4-A789-9C8F15FE3D1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Как дети зайку с </a:t>
            </a:r>
            <a:r>
              <a:rPr lang="ru-RU" smtClean="0"/>
              <a:t>сорокой помирили.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Развлечение для детей второй младшей группы.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-45719"/>
            <a:ext cx="6172200" cy="45719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42900" y="214282"/>
            <a:ext cx="6172200" cy="8572559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sz="1400" i="1" dirty="0" smtClean="0"/>
              <a:t>Звучит в записи «Песенка о лете» из </a:t>
            </a:r>
            <a:r>
              <a:rPr lang="ru-RU" sz="1400" i="1" dirty="0" err="1" smtClean="0"/>
              <a:t>м\ф</a:t>
            </a:r>
            <a:r>
              <a:rPr lang="ru-RU" sz="1400" i="1" dirty="0" smtClean="0"/>
              <a:t>. «Дед Мороз и лето». Дети парами входят в зал и с окончанием музыки останавливаются , образуя круг .</a:t>
            </a:r>
          </a:p>
          <a:p>
            <a:pPr>
              <a:buNone/>
            </a:pPr>
            <a:r>
              <a:rPr lang="ru-RU" sz="1400" dirty="0" smtClean="0"/>
              <a:t>ВЕДУЩИЙ. Здравствуй , лето красное !</a:t>
            </a:r>
          </a:p>
          <a:p>
            <a:pPr>
              <a:buNone/>
            </a:pPr>
            <a:r>
              <a:rPr lang="ru-RU" sz="1400" dirty="0"/>
              <a:t> </a:t>
            </a:r>
            <a:r>
              <a:rPr lang="ru-RU" sz="1400" dirty="0" smtClean="0"/>
              <a:t>                            Здравствуй , солнце ясное !</a:t>
            </a:r>
          </a:p>
          <a:p>
            <a:pPr>
              <a:buNone/>
            </a:pPr>
            <a:r>
              <a:rPr lang="ru-RU" sz="1400" dirty="0"/>
              <a:t> </a:t>
            </a:r>
            <a:r>
              <a:rPr lang="ru-RU" sz="1400" dirty="0" smtClean="0"/>
              <a:t>                            Мы пойдём сейчас гулять ,</a:t>
            </a:r>
          </a:p>
          <a:p>
            <a:pPr>
              <a:buNone/>
            </a:pPr>
            <a:r>
              <a:rPr lang="ru-RU" sz="1400" dirty="0" smtClean="0"/>
              <a:t>                             Будем бегать и скакать ,</a:t>
            </a:r>
          </a:p>
          <a:p>
            <a:pPr>
              <a:buNone/>
            </a:pPr>
            <a:r>
              <a:rPr lang="ru-RU" sz="1400" dirty="0"/>
              <a:t> </a:t>
            </a:r>
            <a:r>
              <a:rPr lang="ru-RU" sz="1400" dirty="0" smtClean="0"/>
              <a:t>                            Но сначала мы с тобой </a:t>
            </a:r>
          </a:p>
          <a:p>
            <a:pPr>
              <a:buNone/>
            </a:pPr>
            <a:r>
              <a:rPr lang="ru-RU" sz="1400" dirty="0"/>
              <a:t> </a:t>
            </a:r>
            <a:r>
              <a:rPr lang="ru-RU" sz="1400" dirty="0" smtClean="0"/>
              <a:t>                            Песню солнышку споём .</a:t>
            </a:r>
          </a:p>
          <a:p>
            <a:pPr>
              <a:buNone/>
            </a:pPr>
            <a:r>
              <a:rPr lang="ru-RU" sz="1400" u="sng" dirty="0" smtClean="0"/>
              <a:t>Песня «Солнышко».</a:t>
            </a:r>
            <a:r>
              <a:rPr lang="ru-RU" sz="1400" i="1" dirty="0" smtClean="0"/>
              <a:t>( муз. </a:t>
            </a:r>
            <a:r>
              <a:rPr lang="ru-RU" sz="1400" i="1" dirty="0" err="1" smtClean="0"/>
              <a:t>Т.Попатенко</a:t>
            </a:r>
            <a:r>
              <a:rPr lang="ru-RU" sz="1400" i="1" dirty="0" smtClean="0"/>
              <a:t> , сл. Н.Найдёновой)</a:t>
            </a:r>
            <a:endParaRPr lang="ru-RU" sz="1400" dirty="0" smtClean="0"/>
          </a:p>
          <a:p>
            <a:pPr>
              <a:buNone/>
            </a:pPr>
            <a:r>
              <a:rPr lang="ru-RU" sz="1400" dirty="0" smtClean="0"/>
              <a:t>ВЕДУЩИЙ.        Ой ребятки , кто-то плачет . ( находят зайчика - игрушку ). Зайка-зайка , что с тобой ? Почему ты плачешь ?</a:t>
            </a:r>
          </a:p>
          <a:p>
            <a:pPr>
              <a:buNone/>
            </a:pPr>
            <a:r>
              <a:rPr lang="ru-RU" sz="1400" dirty="0" smtClean="0"/>
              <a:t>ЗАЙЧИК. (ведущий )  Как же мне не плакать ? Мы с сорокой играли , бусы примиряли , весело смеялись , а сорока потом улетела и все мои </a:t>
            </a:r>
            <a:r>
              <a:rPr lang="ru-RU" sz="1400" dirty="0" err="1"/>
              <a:t>б</a:t>
            </a:r>
            <a:r>
              <a:rPr lang="ru-RU" sz="1400" dirty="0" err="1" smtClean="0"/>
              <a:t>усики</a:t>
            </a:r>
            <a:r>
              <a:rPr lang="ru-RU" sz="1400" dirty="0" smtClean="0"/>
              <a:t> унесла . Мне обидно .</a:t>
            </a:r>
          </a:p>
          <a:p>
            <a:pPr>
              <a:buNone/>
            </a:pPr>
            <a:r>
              <a:rPr lang="ru-RU" sz="1400" dirty="0" smtClean="0"/>
              <a:t>ВЕДУЩИЙ.    Ребята , как же так ? Надо зайчику помочь . Давайте помирим их с сорокой .</a:t>
            </a:r>
          </a:p>
          <a:p>
            <a:pPr>
              <a:buNone/>
            </a:pPr>
            <a:r>
              <a:rPr lang="ru-RU" sz="1400" dirty="0" smtClean="0"/>
              <a:t>Дети.           Да, давайте помирим .</a:t>
            </a:r>
          </a:p>
          <a:p>
            <a:pPr>
              <a:buNone/>
            </a:pPr>
            <a:r>
              <a:rPr lang="ru-RU" sz="1400" dirty="0" smtClean="0"/>
              <a:t>ВЕДУЩИЙ. Зайчик , а где же нам искать сороку-плутовку ?</a:t>
            </a:r>
          </a:p>
          <a:p>
            <a:pPr>
              <a:buNone/>
            </a:pPr>
            <a:r>
              <a:rPr lang="ru-RU" sz="1400" dirty="0" smtClean="0"/>
              <a:t>ЗАЙЧИК,     Она улетела в лес . А  что бы туда дойти нужно через ручеёк переправиться , а я плавать не умею .( плачет).</a:t>
            </a:r>
          </a:p>
          <a:p>
            <a:pPr>
              <a:buNone/>
            </a:pPr>
            <a:r>
              <a:rPr lang="ru-RU" sz="1400" dirty="0" smtClean="0"/>
              <a:t>ВЕДУЩИЙ.   Ну это не беда , а огорчение . Это мы с ребятками сейчас решим. Правда , ребята ?</a:t>
            </a:r>
          </a:p>
          <a:p>
            <a:pPr>
              <a:buNone/>
            </a:pPr>
            <a:r>
              <a:rPr lang="ru-RU" sz="1400" dirty="0" smtClean="0"/>
              <a:t>ДЕТИ.            Да.</a:t>
            </a:r>
          </a:p>
          <a:p>
            <a:pPr>
              <a:buNone/>
            </a:pPr>
            <a:r>
              <a:rPr lang="ru-RU" sz="1400" u="sng" dirty="0" smtClean="0"/>
              <a:t>Ритмическая игра со звучащими жестами «РУЧЕЁК».</a:t>
            </a:r>
            <a:r>
              <a:rPr lang="ru-RU" sz="1400" dirty="0" smtClean="0"/>
              <a:t>(Л.КВИТКО, перевод Е.Благининой.)</a:t>
            </a:r>
            <a:endParaRPr lang="ru-RU" sz="1400" u="sng" dirty="0" smtClean="0"/>
          </a:p>
          <a:p>
            <a:pPr>
              <a:buNone/>
            </a:pPr>
            <a:r>
              <a:rPr lang="ru-RU" sz="1400" i="1" dirty="0" smtClean="0"/>
              <a:t>Дети выполняют движения по показу ведущего.</a:t>
            </a:r>
          </a:p>
          <a:p>
            <a:pPr>
              <a:buNone/>
            </a:pPr>
            <a:r>
              <a:rPr lang="ru-RU" sz="1400" dirty="0" smtClean="0"/>
              <a:t>Ручеёк – </a:t>
            </a:r>
            <a:r>
              <a:rPr lang="ru-RU" sz="1400" dirty="0" err="1" smtClean="0"/>
              <a:t>журчалочка</a:t>
            </a:r>
            <a:r>
              <a:rPr lang="ru-RU" sz="1400" dirty="0" smtClean="0"/>
              <a:t> ,</a:t>
            </a:r>
          </a:p>
          <a:p>
            <a:pPr>
              <a:buNone/>
            </a:pPr>
            <a:r>
              <a:rPr lang="ru-RU" sz="1400" dirty="0" smtClean="0"/>
              <a:t>Пой, пой !                             </a:t>
            </a:r>
            <a:r>
              <a:rPr lang="ru-RU" sz="1400" i="1" dirty="0" smtClean="0"/>
              <a:t>2 хлопка в ладоши.</a:t>
            </a:r>
            <a:endParaRPr lang="ru-RU" sz="1400" dirty="0" smtClean="0"/>
          </a:p>
          <a:p>
            <a:pPr>
              <a:buNone/>
            </a:pPr>
            <a:r>
              <a:rPr lang="ru-RU" sz="1400" dirty="0" smtClean="0"/>
              <a:t>Завертелась палочка –</a:t>
            </a:r>
          </a:p>
          <a:p>
            <a:pPr>
              <a:buNone/>
            </a:pPr>
            <a:r>
              <a:rPr lang="ru-RU" sz="1400" dirty="0" smtClean="0"/>
              <a:t>Стой , </a:t>
            </a:r>
            <a:r>
              <a:rPr lang="ru-RU" sz="1400" dirty="0" err="1" smtClean="0"/>
              <a:t>стой</a:t>
            </a:r>
            <a:r>
              <a:rPr lang="ru-RU" sz="1400" dirty="0" smtClean="0"/>
              <a:t> !                         </a:t>
            </a:r>
            <a:r>
              <a:rPr lang="ru-RU" sz="1400" i="1" dirty="0" smtClean="0"/>
              <a:t>Хлопают 2 раза в ладоши.</a:t>
            </a:r>
            <a:endParaRPr lang="ru-RU" sz="1400" dirty="0" smtClean="0"/>
          </a:p>
          <a:p>
            <a:pPr>
              <a:buNone/>
            </a:pPr>
            <a:r>
              <a:rPr lang="ru-RU" sz="1400" dirty="0" smtClean="0"/>
              <a:t>Козочка копытцами –</a:t>
            </a:r>
          </a:p>
          <a:p>
            <a:pPr>
              <a:buNone/>
            </a:pPr>
            <a:r>
              <a:rPr lang="ru-RU" sz="1400" dirty="0" smtClean="0"/>
              <a:t>Брык – </a:t>
            </a:r>
            <a:r>
              <a:rPr lang="ru-RU" sz="1400" dirty="0" err="1" smtClean="0"/>
              <a:t>брык</a:t>
            </a:r>
            <a:r>
              <a:rPr lang="ru-RU" sz="1400" dirty="0" smtClean="0"/>
              <a:t> !                      2</a:t>
            </a:r>
            <a:r>
              <a:rPr lang="ru-RU" sz="1400" i="1" dirty="0" smtClean="0"/>
              <a:t>притопа.</a:t>
            </a:r>
            <a:endParaRPr lang="ru-RU" sz="1400" dirty="0" smtClean="0"/>
          </a:p>
          <a:p>
            <a:pPr>
              <a:buNone/>
            </a:pPr>
            <a:r>
              <a:rPr lang="ru-RU" sz="1400" dirty="0" smtClean="0"/>
              <a:t>Хорошо напиться бы –</a:t>
            </a:r>
          </a:p>
          <a:p>
            <a:pPr>
              <a:buNone/>
            </a:pPr>
            <a:r>
              <a:rPr lang="ru-RU" sz="1400" dirty="0" smtClean="0"/>
              <a:t>Прыг-прыг !                          </a:t>
            </a:r>
            <a:r>
              <a:rPr lang="ru-RU" sz="1400" i="1" dirty="0" smtClean="0"/>
              <a:t>2 прыжка .</a:t>
            </a:r>
            <a:r>
              <a:rPr lang="ru-RU" sz="1400" dirty="0" smtClean="0"/>
              <a:t>    </a:t>
            </a:r>
          </a:p>
          <a:p>
            <a:pPr>
              <a:buNone/>
            </a:pPr>
            <a:r>
              <a:rPr lang="ru-RU" sz="1400" dirty="0" smtClean="0"/>
              <a:t>Все вороны каркают-</a:t>
            </a:r>
          </a:p>
          <a:p>
            <a:pPr>
              <a:buNone/>
            </a:pPr>
            <a:r>
              <a:rPr lang="ru-RU" sz="1400" dirty="0" err="1" smtClean="0"/>
              <a:t>Кра-кра</a:t>
            </a:r>
            <a:r>
              <a:rPr lang="ru-RU" sz="1400" dirty="0" smtClean="0"/>
              <a:t> !                               </a:t>
            </a:r>
            <a:r>
              <a:rPr lang="ru-RU" sz="1400" i="1" dirty="0" smtClean="0"/>
              <a:t>Шлепки по коленям.</a:t>
            </a:r>
            <a:endParaRPr lang="ru-RU" sz="1400" dirty="0" smtClean="0"/>
          </a:p>
          <a:p>
            <a:pPr>
              <a:buNone/>
            </a:pPr>
            <a:r>
              <a:rPr lang="ru-RU" sz="1400" dirty="0" smtClean="0"/>
              <a:t>А лягушки квакают –</a:t>
            </a:r>
          </a:p>
          <a:p>
            <a:pPr>
              <a:buNone/>
            </a:pPr>
            <a:r>
              <a:rPr lang="ru-RU" sz="1400" dirty="0" err="1" smtClean="0"/>
              <a:t>Ква</a:t>
            </a:r>
            <a:r>
              <a:rPr lang="ru-RU" sz="1400" dirty="0" smtClean="0"/>
              <a:t> –</a:t>
            </a:r>
            <a:r>
              <a:rPr lang="ru-RU" sz="1400" dirty="0" err="1" smtClean="0"/>
              <a:t>ква</a:t>
            </a:r>
            <a:r>
              <a:rPr lang="ru-RU" sz="1400" dirty="0" smtClean="0"/>
              <a:t> !                               </a:t>
            </a:r>
            <a:r>
              <a:rPr lang="ru-RU" sz="1400" i="1" dirty="0" smtClean="0"/>
              <a:t>Качают раскрытыми ладошками.</a:t>
            </a:r>
            <a:endParaRPr lang="ru-RU" sz="1400" dirty="0" smtClean="0"/>
          </a:p>
          <a:p>
            <a:pPr>
              <a:buNone/>
            </a:pPr>
            <a:r>
              <a:rPr lang="ru-RU" sz="1400" dirty="0" smtClean="0"/>
              <a:t>Ручеёк – </a:t>
            </a:r>
            <a:r>
              <a:rPr lang="ru-RU" sz="1400" dirty="0" err="1" smtClean="0"/>
              <a:t>журчалочка</a:t>
            </a:r>
            <a:r>
              <a:rPr lang="ru-RU" sz="1400" dirty="0" smtClean="0"/>
              <a:t> –</a:t>
            </a:r>
          </a:p>
          <a:p>
            <a:pPr>
              <a:buNone/>
            </a:pPr>
            <a:r>
              <a:rPr lang="ru-RU" sz="1400" dirty="0" smtClean="0"/>
              <a:t>Буль –</a:t>
            </a:r>
            <a:r>
              <a:rPr lang="ru-RU" sz="1400" dirty="0" err="1" smtClean="0"/>
              <a:t>буль</a:t>
            </a:r>
            <a:r>
              <a:rPr lang="ru-RU" sz="1400" dirty="0" smtClean="0"/>
              <a:t> !...                        </a:t>
            </a:r>
            <a:r>
              <a:rPr lang="ru-RU" sz="1400" i="1" dirty="0" smtClean="0"/>
              <a:t>Трут ладошкой о ладошку.</a:t>
            </a:r>
            <a:endParaRPr lang="ru-RU" sz="1400" dirty="0" smtClean="0"/>
          </a:p>
          <a:p>
            <a:pPr>
              <a:buNone/>
            </a:pPr>
            <a:r>
              <a:rPr lang="ru-RU" sz="1400" dirty="0" smtClean="0"/>
              <a:t>Где же теперь палочка ?</a:t>
            </a:r>
          </a:p>
          <a:p>
            <a:pPr>
              <a:buNone/>
            </a:pPr>
            <a:r>
              <a:rPr lang="ru-RU" sz="1400" dirty="0" err="1" smtClean="0"/>
              <a:t>Триль-трюль</a:t>
            </a:r>
            <a:r>
              <a:rPr lang="ru-RU" sz="1400" dirty="0" smtClean="0"/>
              <a:t> .                         </a:t>
            </a:r>
            <a:r>
              <a:rPr lang="ru-RU" sz="1400" i="1" dirty="0" smtClean="0"/>
              <a:t>2 ритмичных хлопка.</a:t>
            </a:r>
          </a:p>
          <a:p>
            <a:pPr>
              <a:buNone/>
            </a:pPr>
            <a:r>
              <a:rPr lang="ru-RU" sz="1400" dirty="0"/>
              <a:t> </a:t>
            </a:r>
            <a:r>
              <a:rPr lang="ru-RU" sz="1400" dirty="0" smtClean="0"/>
              <a:t>                               По тропинке мы пойдём ,</a:t>
            </a:r>
          </a:p>
          <a:p>
            <a:pPr>
              <a:buNone/>
            </a:pPr>
            <a:r>
              <a:rPr lang="ru-RU" sz="1400" dirty="0"/>
              <a:t> </a:t>
            </a:r>
            <a:r>
              <a:rPr lang="ru-RU" sz="1400" dirty="0" smtClean="0"/>
              <a:t>                                Ручеёк перешагнём.   </a:t>
            </a:r>
          </a:p>
          <a:p>
            <a:pPr>
              <a:buNone/>
            </a:pPr>
            <a:endParaRPr lang="ru-RU" sz="1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-285784"/>
            <a:ext cx="6172200" cy="285784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42900" y="285720"/>
            <a:ext cx="6172200" cy="8572559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sz="1600" i="1" dirty="0" smtClean="0"/>
              <a:t>Под музыкальное сопровождение «Русская народная мелодия» дети переправляются через ручеёк , после чего садятся на стульчики.</a:t>
            </a:r>
          </a:p>
          <a:p>
            <a:pPr>
              <a:buNone/>
            </a:pPr>
            <a:r>
              <a:rPr lang="ru-RU" sz="1600" dirty="0" smtClean="0"/>
              <a:t>ВЕДУЩИЙ.     Все ручеёк перешагнули , никто ножки не замочил ?</a:t>
            </a:r>
          </a:p>
          <a:p>
            <a:pPr>
              <a:buNone/>
            </a:pPr>
            <a:r>
              <a:rPr lang="ru-RU" sz="1600" dirty="0" smtClean="0"/>
              <a:t>ДЕТИ.        Все .</a:t>
            </a:r>
          </a:p>
          <a:p>
            <a:pPr>
              <a:buNone/>
            </a:pPr>
            <a:r>
              <a:rPr lang="ru-RU" sz="1600" dirty="0" smtClean="0"/>
              <a:t>ВЕДУЩИЙ.    Вот мы и пришли лес . А в лесу на полянке берёзка стоит. Ветер на берёзке листочки шевелит .</a:t>
            </a:r>
          </a:p>
          <a:p>
            <a:pPr>
              <a:buNone/>
            </a:pPr>
            <a:r>
              <a:rPr lang="ru-RU" sz="1600" u="sng" dirty="0" err="1" smtClean="0"/>
              <a:t>Дыхотельное</a:t>
            </a:r>
            <a:r>
              <a:rPr lang="ru-RU" sz="1600" u="sng" dirty="0" smtClean="0"/>
              <a:t> упражнение «ЛИСТИКИ БЕРЁЗЫ».</a:t>
            </a:r>
            <a:endParaRPr lang="ru-RU" sz="1600" dirty="0" smtClean="0"/>
          </a:p>
          <a:p>
            <a:pPr>
              <a:buNone/>
            </a:pPr>
            <a:r>
              <a:rPr lang="ru-RU" sz="1600" dirty="0" smtClean="0"/>
              <a:t>Берёзка листиками шуршит:</a:t>
            </a:r>
          </a:p>
          <a:p>
            <a:pPr>
              <a:buNone/>
            </a:pPr>
            <a:r>
              <a:rPr lang="ru-RU" sz="1600" dirty="0" smtClean="0"/>
              <a:t>-Ш-ш-ш-ш !</a:t>
            </a:r>
          </a:p>
          <a:p>
            <a:pPr>
              <a:buNone/>
            </a:pPr>
            <a:r>
              <a:rPr lang="ru-RU" sz="1600" i="1" dirty="0" smtClean="0"/>
              <a:t>Дети качают руками и повторяют на долгом выдохе:»</a:t>
            </a:r>
            <a:r>
              <a:rPr lang="ru-RU" sz="1600" i="1" dirty="0" err="1" smtClean="0"/>
              <a:t>Ш-ш-ш</a:t>
            </a:r>
            <a:r>
              <a:rPr lang="ru-RU" sz="1600" i="1" dirty="0" smtClean="0"/>
              <a:t>».)</a:t>
            </a:r>
          </a:p>
          <a:p>
            <a:pPr>
              <a:buNone/>
            </a:pPr>
            <a:r>
              <a:rPr lang="ru-RU" sz="1600" dirty="0" smtClean="0"/>
              <a:t>Пчёлка </a:t>
            </a:r>
            <a:r>
              <a:rPr lang="ru-RU" sz="1600" dirty="0"/>
              <a:t>н</a:t>
            </a:r>
            <a:r>
              <a:rPr lang="ru-RU" sz="1600" dirty="0" smtClean="0"/>
              <a:t>ад берёзкой жужжит:</a:t>
            </a:r>
          </a:p>
          <a:p>
            <a:pPr>
              <a:buNone/>
            </a:pPr>
            <a:r>
              <a:rPr lang="ru-RU" sz="1600" dirty="0" smtClean="0"/>
              <a:t>  -</a:t>
            </a:r>
            <a:r>
              <a:rPr lang="ru-RU" sz="1600" dirty="0" err="1" smtClean="0"/>
              <a:t>Ж-ж-ж-ж</a:t>
            </a:r>
            <a:r>
              <a:rPr lang="ru-RU" sz="1600" dirty="0" smtClean="0"/>
              <a:t>!</a:t>
            </a:r>
          </a:p>
          <a:p>
            <a:pPr>
              <a:buNone/>
            </a:pPr>
            <a:r>
              <a:rPr lang="ru-RU" sz="1600" i="1" dirty="0" smtClean="0"/>
              <a:t>(Дети  и повторяют6»</a:t>
            </a:r>
            <a:r>
              <a:rPr lang="ru-RU" sz="1600" i="1" dirty="0" err="1" smtClean="0"/>
              <a:t>Ж-ж-ж-ж</a:t>
            </a:r>
            <a:r>
              <a:rPr lang="ru-RU" sz="1600" i="1" dirty="0" smtClean="0"/>
              <a:t>!.»)</a:t>
            </a:r>
          </a:p>
          <a:p>
            <a:pPr>
              <a:buNone/>
            </a:pPr>
            <a:r>
              <a:rPr lang="ru-RU" sz="1600" dirty="0" smtClean="0"/>
              <a:t>Птичка над берёзкой поёт:</a:t>
            </a:r>
          </a:p>
          <a:p>
            <a:pPr>
              <a:buNone/>
            </a:pPr>
            <a:r>
              <a:rPr lang="ru-RU" sz="1600" dirty="0" smtClean="0"/>
              <a:t>-</a:t>
            </a:r>
            <a:r>
              <a:rPr lang="ru-RU" sz="1600" dirty="0" err="1" smtClean="0"/>
              <a:t>Чив-чив-чив</a:t>
            </a:r>
            <a:r>
              <a:rPr lang="ru-RU" sz="1600" dirty="0" smtClean="0"/>
              <a:t>-!</a:t>
            </a:r>
          </a:p>
          <a:p>
            <a:pPr>
              <a:buNone/>
            </a:pPr>
            <a:r>
              <a:rPr lang="ru-RU" sz="1600" i="1" dirty="0" smtClean="0"/>
              <a:t>( Дети «машут крылышками», проговаривают»:»</a:t>
            </a:r>
            <a:r>
              <a:rPr lang="ru-RU" sz="1600" i="1" dirty="0" err="1" smtClean="0"/>
              <a:t>Чив-чив-чив</a:t>
            </a:r>
            <a:r>
              <a:rPr lang="ru-RU" sz="1600" i="1" dirty="0" smtClean="0"/>
              <a:t>!».)</a:t>
            </a:r>
          </a:p>
          <a:p>
            <a:pPr>
              <a:buNone/>
            </a:pPr>
            <a:r>
              <a:rPr lang="ru-RU" sz="1600" dirty="0" smtClean="0"/>
              <a:t>Берёзка в хоровод нас всех зовёт:</a:t>
            </a:r>
          </a:p>
          <a:p>
            <a:pPr>
              <a:buNone/>
            </a:pPr>
            <a:r>
              <a:rPr lang="ru-RU" sz="1600" i="1" dirty="0" smtClean="0"/>
              <a:t>-</a:t>
            </a:r>
            <a:r>
              <a:rPr lang="ru-RU" sz="1600" dirty="0" err="1" smtClean="0"/>
              <a:t>Раз,два,три</a:t>
            </a:r>
            <a:r>
              <a:rPr lang="ru-RU" sz="1600" dirty="0" smtClean="0"/>
              <a:t>!</a:t>
            </a:r>
          </a:p>
          <a:p>
            <a:pPr>
              <a:buNone/>
            </a:pPr>
            <a:r>
              <a:rPr lang="ru-RU" sz="1600" i="1" dirty="0" smtClean="0"/>
              <a:t>(Дети из кармашков на стульчиках берут платочки и встают около стульчиков.)</a:t>
            </a:r>
          </a:p>
          <a:p>
            <a:pPr>
              <a:buNone/>
            </a:pPr>
            <a:r>
              <a:rPr lang="ru-RU" sz="1600" u="sng" dirty="0" smtClean="0"/>
              <a:t>Хоровод «БЕРЁЗКА».</a:t>
            </a:r>
            <a:r>
              <a:rPr lang="ru-RU" sz="1600" dirty="0" smtClean="0"/>
              <a:t>()</a:t>
            </a:r>
          </a:p>
          <a:p>
            <a:pPr>
              <a:buNone/>
            </a:pPr>
            <a:r>
              <a:rPr lang="ru-RU" sz="1600" i="1" dirty="0" smtClean="0"/>
              <a:t>Дети после исполнения друг за другом подходят к своим местам , садятся и убирают платочки в кармашки.</a:t>
            </a:r>
          </a:p>
          <a:p>
            <a:pPr>
              <a:buNone/>
            </a:pPr>
            <a:r>
              <a:rPr lang="ru-RU" sz="1600" i="1" dirty="0" smtClean="0"/>
              <a:t>Появляется Сорока .</a:t>
            </a:r>
          </a:p>
          <a:p>
            <a:pPr>
              <a:buNone/>
            </a:pPr>
            <a:r>
              <a:rPr lang="ru-RU" sz="1600" dirty="0" smtClean="0"/>
              <a:t>СОРОКА.      Прибежали, закричали , загалдели . Ни какого покоя в лесу не стало . </a:t>
            </a:r>
          </a:p>
          <a:p>
            <a:pPr>
              <a:buNone/>
            </a:pPr>
            <a:r>
              <a:rPr lang="ru-RU" sz="1600" dirty="0" smtClean="0"/>
              <a:t>ВЕДУЩИЙ.    Здравствуй , Сорока! А мы как раз тебя ищем .</a:t>
            </a:r>
          </a:p>
          <a:p>
            <a:pPr>
              <a:buNone/>
            </a:pPr>
            <a:r>
              <a:rPr lang="ru-RU" sz="1600" dirty="0" smtClean="0"/>
              <a:t>СОРОКА.        Ну вот я. А зачем это я вам понадобилась ?</a:t>
            </a:r>
          </a:p>
          <a:p>
            <a:pPr>
              <a:buNone/>
            </a:pPr>
            <a:r>
              <a:rPr lang="ru-RU" sz="1600" dirty="0" smtClean="0"/>
              <a:t>ВЕДУЩИЙ.    Ты с зайчиком играла ? Бусы примиряла ?</a:t>
            </a:r>
          </a:p>
          <a:p>
            <a:pPr>
              <a:buNone/>
            </a:pPr>
            <a:r>
              <a:rPr lang="ru-RU" sz="1600" dirty="0" smtClean="0"/>
              <a:t>СОРОКА,         Да , играла .Да примиряла .</a:t>
            </a:r>
          </a:p>
          <a:p>
            <a:pPr>
              <a:buNone/>
            </a:pPr>
            <a:r>
              <a:rPr lang="ru-RU" sz="1600" dirty="0" smtClean="0"/>
              <a:t>ВЕДУЩИЙ.    А зачем ты </a:t>
            </a:r>
            <a:r>
              <a:rPr lang="ru-RU" sz="1600" dirty="0" err="1" smtClean="0"/>
              <a:t>бусики</a:t>
            </a:r>
            <a:r>
              <a:rPr lang="ru-RU" sz="1600" dirty="0" smtClean="0"/>
              <a:t> забрала ?</a:t>
            </a:r>
          </a:p>
          <a:p>
            <a:pPr>
              <a:buNone/>
            </a:pPr>
            <a:r>
              <a:rPr lang="ru-RU" sz="1600" dirty="0" smtClean="0"/>
              <a:t>СОРОКА.         Я не забирала , он мне их подарил .</a:t>
            </a:r>
          </a:p>
          <a:p>
            <a:pPr>
              <a:buNone/>
            </a:pPr>
            <a:r>
              <a:rPr lang="ru-RU" sz="1600" dirty="0" smtClean="0"/>
              <a:t>ВЕДУЩИЙ .   Зайка , ты дарил Сороке </a:t>
            </a:r>
            <a:r>
              <a:rPr lang="ru-RU" sz="1600" dirty="0" err="1" smtClean="0"/>
              <a:t>бусики</a:t>
            </a:r>
            <a:r>
              <a:rPr lang="ru-RU" sz="1600" dirty="0" smtClean="0"/>
              <a:t> ?</a:t>
            </a:r>
          </a:p>
          <a:p>
            <a:pPr>
              <a:buNone/>
            </a:pPr>
            <a:r>
              <a:rPr lang="ru-RU" sz="1600" dirty="0" smtClean="0"/>
              <a:t>ЗАЙКА,           Нет не дарил.(плачет)</a:t>
            </a:r>
          </a:p>
          <a:p>
            <a:pPr>
              <a:buNone/>
            </a:pPr>
            <a:r>
              <a:rPr lang="ru-RU" sz="1600" dirty="0" smtClean="0"/>
              <a:t>СОРОКА.        А я говорю , подарил.</a:t>
            </a:r>
          </a:p>
          <a:p>
            <a:pPr>
              <a:buNone/>
            </a:pPr>
            <a:r>
              <a:rPr lang="ru-RU" sz="1600" dirty="0" smtClean="0"/>
              <a:t>ВЕДУЩИЙ,   Ой, ребята что же делать ? (немного подумав) А давайте их помирим . </a:t>
            </a:r>
          </a:p>
          <a:p>
            <a:pPr>
              <a:buNone/>
            </a:pPr>
            <a:r>
              <a:rPr lang="ru-RU" sz="1600" dirty="0" smtClean="0"/>
              <a:t>ДЕТИ.       Да. Давайте помирим.</a:t>
            </a:r>
          </a:p>
          <a:p>
            <a:pPr>
              <a:buNone/>
            </a:pPr>
            <a:r>
              <a:rPr lang="ru-RU" sz="1600" dirty="0" smtClean="0"/>
              <a:t>ВЕДУЩИЙ.     Сорока – </a:t>
            </a:r>
            <a:r>
              <a:rPr lang="ru-RU" sz="1600" dirty="0" err="1" smtClean="0"/>
              <a:t>сорока</a:t>
            </a:r>
            <a:r>
              <a:rPr lang="ru-RU" sz="1600" dirty="0" smtClean="0"/>
              <a:t> , а что ты любишь ? </a:t>
            </a:r>
          </a:p>
          <a:p>
            <a:pPr>
              <a:buNone/>
            </a:pPr>
            <a:r>
              <a:rPr lang="ru-RU" sz="1600" dirty="0" smtClean="0"/>
              <a:t>СОРОКА.       Песни петь люблю ,играть люблю .</a:t>
            </a:r>
          </a:p>
          <a:p>
            <a:pPr>
              <a:buNone/>
            </a:pPr>
            <a:r>
              <a:rPr lang="ru-RU" sz="1600" dirty="0" smtClean="0"/>
              <a:t>ВЕДУЩИЙ.    Сорока , А хочешь мы тебе песенку споём ?</a:t>
            </a:r>
          </a:p>
          <a:p>
            <a:pPr>
              <a:buNone/>
            </a:pPr>
            <a:endParaRPr lang="ru-RU" sz="16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-428660"/>
            <a:ext cx="6172200" cy="214314"/>
          </a:xfrm>
        </p:spPr>
        <p:txBody>
          <a:bodyPr>
            <a:normAutofit fontScale="90000"/>
          </a:bodyPr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42900" y="357158"/>
            <a:ext cx="6172200" cy="857255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1600" dirty="0" smtClean="0"/>
              <a:t>СОРОКА.   Ой , хочу. </a:t>
            </a:r>
            <a:endParaRPr lang="ru-RU" sz="1600" dirty="0"/>
          </a:p>
          <a:p>
            <a:pPr>
              <a:buNone/>
            </a:pPr>
            <a:r>
              <a:rPr lang="ru-RU" sz="1600" u="sng" dirty="0" smtClean="0"/>
              <a:t>ПЕСНЯ «Есть у солнышка друзья».</a:t>
            </a:r>
            <a:r>
              <a:rPr lang="ru-RU" sz="1600" i="1" dirty="0" smtClean="0"/>
              <a:t>(</a:t>
            </a:r>
            <a:r>
              <a:rPr lang="ru-RU" sz="1600" dirty="0" smtClean="0"/>
              <a:t>муз. Е.Тиличеевой, </a:t>
            </a:r>
            <a:r>
              <a:rPr lang="ru-RU" sz="1600" dirty="0" err="1" smtClean="0"/>
              <a:t>сл.Е.Каргановой</a:t>
            </a:r>
            <a:r>
              <a:rPr lang="ru-RU" sz="1600" dirty="0" smtClean="0"/>
              <a:t>)</a:t>
            </a:r>
          </a:p>
          <a:p>
            <a:pPr>
              <a:buNone/>
            </a:pPr>
            <a:r>
              <a:rPr lang="ru-RU" sz="1600" dirty="0" smtClean="0"/>
              <a:t>СОРОКА. (плачет) Какая хорошая песенка . Все друг с другом дружат даже с солнышком петушок дружит , а со мной ни кто не хочет дружить. Все воровкой называют .Обидно!</a:t>
            </a:r>
          </a:p>
          <a:p>
            <a:pPr>
              <a:buNone/>
            </a:pPr>
            <a:r>
              <a:rPr lang="ru-RU" sz="1600" dirty="0" smtClean="0"/>
              <a:t>ВЕДУЩИЙ.    Как же никто не дружит , а зайка ? Он с тобой играл, игрушками делился.? А ты </a:t>
            </a:r>
            <a:r>
              <a:rPr lang="ru-RU" sz="1600" dirty="0" err="1" smtClean="0"/>
              <a:t>бусики</a:t>
            </a:r>
            <a:r>
              <a:rPr lang="ru-RU" sz="1600" dirty="0" smtClean="0"/>
              <a:t> забрала и улетела . Он плачет , ему обидно.</a:t>
            </a:r>
          </a:p>
          <a:p>
            <a:pPr>
              <a:buNone/>
            </a:pPr>
            <a:r>
              <a:rPr lang="ru-RU" sz="1600" dirty="0" smtClean="0"/>
              <a:t>СОРОКА.   Ой , так значит и он теперь со мной дружить не будет ? Что же теперь делать ?</a:t>
            </a:r>
          </a:p>
          <a:p>
            <a:pPr>
              <a:buNone/>
            </a:pPr>
            <a:r>
              <a:rPr lang="ru-RU" sz="1600" dirty="0" smtClean="0"/>
              <a:t>ДЕТИ.      Нужно помириться , попросить прощения.</a:t>
            </a:r>
            <a:endParaRPr lang="ru-RU" sz="1600" i="1" dirty="0" smtClean="0"/>
          </a:p>
          <a:p>
            <a:pPr>
              <a:buNone/>
            </a:pPr>
            <a:r>
              <a:rPr lang="ru-RU" sz="1600" i="1" dirty="0" smtClean="0"/>
              <a:t>Дети учат Сороку как нужно просить прощения и мириться .Сорока просит у Зайчика прощения , они мирятся, Сорока отдаёт ему </a:t>
            </a:r>
            <a:r>
              <a:rPr lang="ru-RU" sz="1600" i="1" dirty="0" err="1" smtClean="0"/>
              <a:t>бусики</a:t>
            </a:r>
            <a:r>
              <a:rPr lang="ru-RU" sz="1600" i="1" dirty="0" smtClean="0"/>
              <a:t>.</a:t>
            </a:r>
          </a:p>
          <a:p>
            <a:pPr>
              <a:buNone/>
            </a:pPr>
            <a:r>
              <a:rPr lang="ru-RU" sz="1600" u="sng" dirty="0" smtClean="0"/>
              <a:t>ИГРА «Заинька походи» .</a:t>
            </a:r>
            <a:r>
              <a:rPr lang="ru-RU" sz="1600" dirty="0" smtClean="0"/>
              <a:t>(</a:t>
            </a:r>
            <a:r>
              <a:rPr lang="ru-RU" sz="1600" dirty="0" err="1" smtClean="0"/>
              <a:t>рус.нар.мелодия</a:t>
            </a:r>
            <a:r>
              <a:rPr lang="ru-RU" sz="1600" dirty="0" smtClean="0"/>
              <a:t>).</a:t>
            </a:r>
          </a:p>
          <a:p>
            <a:pPr>
              <a:buNone/>
            </a:pPr>
            <a:r>
              <a:rPr lang="ru-RU" sz="1600" i="1" dirty="0" smtClean="0"/>
              <a:t>После игры Сорока благодарит детей , за то что они помогли им помириться и угощает всех конфетами . Сорока </a:t>
            </a:r>
            <a:r>
              <a:rPr lang="ru-RU" sz="1600" i="1" dirty="0" smtClean="0"/>
              <a:t>и Зайка прощаются с ребятами , обещают , что больше не будут ссориться и уходят . Дети садятся в «поезд» и «уезжают» в группу.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7030614DF85037428406C94D6FE87DCF" ma:contentTypeVersion="1" ma:contentTypeDescription="Создание документа." ma:contentTypeScope="" ma:versionID="e47a1e6ca6958c1086d07c87f5a012b8">
  <xsd:schema xmlns:xsd="http://www.w3.org/2001/XMLSchema" xmlns:xs="http://www.w3.org/2001/XMLSchema" xmlns:p="http://schemas.microsoft.com/office/2006/metadata/properties" xmlns:ns2="b582dbf1-bcaa-4613-9a4c-8b7010640233" targetNamespace="http://schemas.microsoft.com/office/2006/metadata/properties" ma:root="true" ma:fieldsID="f776690c5d533c7015e705064819a422" ns2:_="">
    <xsd:import namespace="b582dbf1-bcaa-4613-9a4c-8b7010640233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582dbf1-bcaa-4613-9a4c-8b7010640233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9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  <xsd:element name="SharedWithUsers" ma:index="11" nillable="true" ma:displayName="Общий доступ с использованием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b582dbf1-bcaa-4613-9a4c-8b7010640233">H5VRHAXFEW3S-1010-560</_dlc_DocId>
    <_dlc_DocIdUrl xmlns="b582dbf1-bcaa-4613-9a4c-8b7010640233">
      <Url>http://www.eduportal44.ru/Krasnoe/MGOU4/_layouts/15/DocIdRedir.aspx?ID=H5VRHAXFEW3S-1010-560</Url>
      <Description>H5VRHAXFEW3S-1010-560</Description>
    </_dlc_DocIdUrl>
  </documentManagement>
</p:properties>
</file>

<file path=customXml/itemProps1.xml><?xml version="1.0" encoding="utf-8"?>
<ds:datastoreItem xmlns:ds="http://schemas.openxmlformats.org/officeDocument/2006/customXml" ds:itemID="{40FB8D15-BC21-4608-BCD5-37E00DF2B8DE}"/>
</file>

<file path=customXml/itemProps2.xml><?xml version="1.0" encoding="utf-8"?>
<ds:datastoreItem xmlns:ds="http://schemas.openxmlformats.org/officeDocument/2006/customXml" ds:itemID="{37786986-EF31-4837-A3EC-AC86D39BFF91}"/>
</file>

<file path=customXml/itemProps3.xml><?xml version="1.0" encoding="utf-8"?>
<ds:datastoreItem xmlns:ds="http://schemas.openxmlformats.org/officeDocument/2006/customXml" ds:itemID="{2C2550B6-8ABE-4B1A-968C-57917FD8887A}"/>
</file>

<file path=customXml/itemProps4.xml><?xml version="1.0" encoding="utf-8"?>
<ds:datastoreItem xmlns:ds="http://schemas.openxmlformats.org/officeDocument/2006/customXml" ds:itemID="{4B5A9944-A6EC-4C46-B28E-091769A34E31}"/>
</file>

<file path=docProps/app.xml><?xml version="1.0" encoding="utf-8"?>
<Properties xmlns="http://schemas.openxmlformats.org/officeDocument/2006/extended-properties" xmlns:vt="http://schemas.openxmlformats.org/officeDocument/2006/docPropsVTypes">
  <TotalTime>92</TotalTime>
  <Words>872</Words>
  <Application>Microsoft Office PowerPoint</Application>
  <PresentationFormat>Экран (4:3)</PresentationFormat>
  <Paragraphs>82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Как дети зайку с сорокой помирили.</vt:lpstr>
      <vt:lpstr>Слайд 2</vt:lpstr>
      <vt:lpstr>Слайд 3</vt:lpstr>
      <vt:lpstr>Слайд 4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Мы пойдём погуляем.</dc:title>
  <dc:creator>Денис</dc:creator>
  <cp:lastModifiedBy>Денис</cp:lastModifiedBy>
  <cp:revision>10</cp:revision>
  <dcterms:created xsi:type="dcterms:W3CDTF">2016-06-29T03:31:38Z</dcterms:created>
  <dcterms:modified xsi:type="dcterms:W3CDTF">2016-06-29T05:04:57Z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0x0101007030614DF85037428406C94D6FE87DCF</vt:lpwstr>
  </property>
  <property fmtid="{D5CDD505-2E9C-101B-9397-08002B2CF9AE}" pid="3" name="_dlc_DocIdItemGuid">
    <vt:lpwstr>7a35b9a0-3b0c-44ee-8832-c24c4248129e</vt:lpwstr>
  </property>
</Properties>
</file>