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81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2CAF-7585-4689-94CC-CFAC639A22D6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31A8-2095-429C-87F0-541E241AA1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2CAF-7585-4689-94CC-CFAC639A22D6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31A8-2095-429C-87F0-541E241AA1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2CAF-7585-4689-94CC-CFAC639A22D6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31A8-2095-429C-87F0-541E241AA1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2CAF-7585-4689-94CC-CFAC639A22D6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31A8-2095-429C-87F0-541E241AA1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2CAF-7585-4689-94CC-CFAC639A22D6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31A8-2095-429C-87F0-541E241AA1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2CAF-7585-4689-94CC-CFAC639A22D6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31A8-2095-429C-87F0-541E241AA1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2CAF-7585-4689-94CC-CFAC639A22D6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31A8-2095-429C-87F0-541E241AA1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2CAF-7585-4689-94CC-CFAC639A22D6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31A8-2095-429C-87F0-541E241AA1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2CAF-7585-4689-94CC-CFAC639A22D6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31A8-2095-429C-87F0-541E241AA1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2CAF-7585-4689-94CC-CFAC639A22D6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31A8-2095-429C-87F0-541E241AA1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2CAF-7585-4689-94CC-CFAC639A22D6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31A8-2095-429C-87F0-541E241AA1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B2CAF-7585-4689-94CC-CFAC639A22D6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B31A8-2095-429C-87F0-541E241AA1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Здравствуй , лето 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Развлечение посвящённое «Дню защиты детей» для ребят </a:t>
            </a:r>
            <a:r>
              <a:rPr lang="ru-RU" dirty="0" err="1" smtClean="0"/>
              <a:t>средне-старшей</a:t>
            </a:r>
            <a:r>
              <a:rPr lang="ru-RU" dirty="0" smtClean="0"/>
              <a:t> </a:t>
            </a:r>
            <a:r>
              <a:rPr lang="ru-RU" dirty="0" smtClean="0"/>
              <a:t>группы 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90" y="-1524000"/>
            <a:ext cx="6172200" cy="1524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85720"/>
            <a:ext cx="6172200" cy="850112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1600" dirty="0" err="1" smtClean="0"/>
              <a:t>Воспит</a:t>
            </a:r>
            <a:r>
              <a:rPr lang="ru-RU" sz="1600" dirty="0" smtClean="0"/>
              <a:t>.  Здравствуй , лето ! Здравствуй , лето 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Ярким солнцем всё согрето !</a:t>
            </a:r>
          </a:p>
          <a:p>
            <a:pPr>
              <a:buNone/>
            </a:pPr>
            <a:r>
              <a:rPr lang="ru-RU" sz="1600" dirty="0" smtClean="0"/>
              <a:t>                 Здравствуй , белая ромашка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Здравствуй , </a:t>
            </a:r>
            <a:r>
              <a:rPr lang="ru-RU" sz="1600" dirty="0" err="1" smtClean="0"/>
              <a:t>розовая</a:t>
            </a:r>
            <a:r>
              <a:rPr lang="ru-RU" sz="1600" dirty="0" smtClean="0"/>
              <a:t> кашка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Здравствуй , летняя листва…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У нас сегодня праздник , детвора !</a:t>
            </a:r>
          </a:p>
          <a:p>
            <a:pPr>
              <a:buNone/>
            </a:pPr>
            <a:r>
              <a:rPr lang="ru-RU" sz="1600" dirty="0" smtClean="0"/>
              <a:t>Все дети.      УРА !</a:t>
            </a:r>
          </a:p>
          <a:p>
            <a:pPr>
              <a:buNone/>
            </a:pPr>
            <a:r>
              <a:rPr lang="ru-RU" sz="1600" dirty="0" err="1" smtClean="0"/>
              <a:t>Воспит</a:t>
            </a:r>
            <a:r>
              <a:rPr lang="ru-RU" sz="1600" dirty="0" smtClean="0"/>
              <a:t> .   Этим ясным , солнечным днём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Давайте в гости к лету пойдём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А чтоб было веселей –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Песню вместе споём скорей !</a:t>
            </a:r>
          </a:p>
          <a:p>
            <a:pPr>
              <a:buNone/>
            </a:pPr>
            <a:r>
              <a:rPr lang="ru-RU" sz="1600" dirty="0" smtClean="0"/>
              <a:t>Исполняется песня « ЛЕТНИЙ ХОРОВОД»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         слова и музыка Е . </a:t>
            </a:r>
            <a:r>
              <a:rPr lang="ru-RU" sz="1600" dirty="0" err="1" smtClean="0"/>
              <a:t>Гольцовой</a:t>
            </a:r>
            <a:r>
              <a:rPr lang="ru-RU" sz="1600" dirty="0" smtClean="0"/>
              <a:t> .</a:t>
            </a:r>
          </a:p>
          <a:p>
            <a:pPr>
              <a:buNone/>
            </a:pPr>
            <a:r>
              <a:rPr lang="ru-RU" sz="1600" dirty="0" err="1" smtClean="0"/>
              <a:t>Воспит</a:t>
            </a:r>
            <a:r>
              <a:rPr lang="ru-RU" sz="1600" dirty="0" smtClean="0"/>
              <a:t> .   Лето поможет вам крепкими стать 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Бодрыми , здоровыми вырастать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Ведь солнце , воздух и вода –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Дети.       Наши лучшие друзья !</a:t>
            </a:r>
          </a:p>
          <a:p>
            <a:pPr>
              <a:buNone/>
            </a:pPr>
            <a:r>
              <a:rPr lang="ru-RU" sz="1600" dirty="0" smtClean="0"/>
              <a:t>Под музыку « ВАЛЬС» ( фонограмма ) входят дети в шапочках солнце , 2 Капельки , 2 воздуха ( облака ). </a:t>
            </a:r>
          </a:p>
          <a:p>
            <a:pPr>
              <a:buNone/>
            </a:pPr>
            <a:r>
              <a:rPr lang="ru-RU" sz="1600" dirty="0" smtClean="0"/>
              <a:t>Солнце.     Я – яркое Солнце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Свечу всем в оконца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Чтоб была хорошая погода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Чтоб росли дети год от года !</a:t>
            </a:r>
          </a:p>
          <a:p>
            <a:pPr>
              <a:buNone/>
            </a:pPr>
            <a:r>
              <a:rPr lang="ru-RU" sz="1600" dirty="0" err="1" smtClean="0"/>
              <a:t>Капелки</a:t>
            </a:r>
            <a:r>
              <a:rPr lang="ru-RU" sz="1600" dirty="0" smtClean="0"/>
              <a:t> . 1. Мы весёлые капельки воды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Хотим , чтобы дети здоровыми росли 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2. Чтоб в речке купались , загорали и закалялись !</a:t>
            </a:r>
          </a:p>
          <a:p>
            <a:pPr>
              <a:buNone/>
            </a:pPr>
            <a:r>
              <a:rPr lang="ru-RU" sz="1600" dirty="0" smtClean="0"/>
              <a:t>Воздух.     1. Чтоб воздух чистым был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И летним ароматом всех манил 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2. Чтоб дышалось всем легко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Чтоб всем было хорошо !</a:t>
            </a:r>
          </a:p>
          <a:p>
            <a:pPr>
              <a:buNone/>
            </a:pPr>
            <a:r>
              <a:rPr lang="ru-RU" sz="1600" dirty="0" err="1" smtClean="0"/>
              <a:t>Воспит</a:t>
            </a:r>
            <a:r>
              <a:rPr lang="ru-RU" sz="1600" dirty="0" smtClean="0"/>
              <a:t>.     Дождик летний поливай –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Гостей на праздник приглашай !</a:t>
            </a:r>
          </a:p>
          <a:p>
            <a:pPr>
              <a:buNone/>
            </a:pPr>
            <a:r>
              <a:rPr lang="ru-RU" sz="1600" dirty="0" smtClean="0"/>
              <a:t>Исполняется песня-игра «ЛЕТНИЙ ДОЖДЬ»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                   музыка , слова и движения Г.ВИХАРЕВОЙ.</a:t>
            </a:r>
          </a:p>
          <a:p>
            <a:pPr>
              <a:buNone/>
            </a:pPr>
            <a:r>
              <a:rPr lang="ru-RU" sz="1600" dirty="0" err="1" smtClean="0"/>
              <a:t>Воспит</a:t>
            </a:r>
            <a:r>
              <a:rPr lang="ru-RU" sz="1600" dirty="0" smtClean="0"/>
              <a:t>.     А я знаю , дети ,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Чтоб расти и закаляться нужно вам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И зарядкой заниматься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Каждодневно по утрам ! </a:t>
            </a:r>
          </a:p>
          <a:p>
            <a:pPr>
              <a:buNone/>
            </a:pPr>
            <a:r>
              <a:rPr lang="ru-RU" sz="1600" dirty="0" smtClean="0"/>
              <a:t>     </a:t>
            </a:r>
          </a:p>
          <a:p>
            <a:pPr>
              <a:buNone/>
            </a:pPr>
            <a:r>
              <a:rPr lang="ru-RU" sz="1600" dirty="0" smtClean="0"/>
              <a:t>                                                              </a:t>
            </a: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8" y="-1714544"/>
            <a:ext cx="6172200" cy="1524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85720"/>
            <a:ext cx="6172200" cy="864399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1600" dirty="0" smtClean="0"/>
              <a:t>Исполняется зарядка «СОЛНЫШКО ЛУЧИСТОЕ» (фонограмма) , движения по </a:t>
            </a:r>
            <a:r>
              <a:rPr lang="ru-RU" sz="1600" dirty="0"/>
              <a:t>т</a:t>
            </a:r>
            <a:r>
              <a:rPr lang="ru-RU" sz="1600" dirty="0" smtClean="0"/>
              <a:t>ексту .</a:t>
            </a:r>
          </a:p>
          <a:p>
            <a:pPr>
              <a:buNone/>
            </a:pPr>
            <a:r>
              <a:rPr lang="ru-RU" sz="1600" dirty="0" err="1" smtClean="0"/>
              <a:t>Воспит</a:t>
            </a:r>
            <a:r>
              <a:rPr lang="ru-RU" sz="1600" dirty="0" smtClean="0"/>
              <a:t>.   Молодцы , ребята , -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Все бодрые , здоровые – вот это да 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А вы ,дети , любите играть ? 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Пора и летние игры начинать !</a:t>
            </a:r>
          </a:p>
          <a:p>
            <a:pPr>
              <a:buNone/>
            </a:pPr>
            <a:r>
              <a:rPr lang="ru-RU" sz="1600" dirty="0" smtClean="0"/>
              <a:t>ИГРЫ – СОРЕВНОВАНИЯ . Дети под марш обходят зал и делятся на две команды .</a:t>
            </a:r>
          </a:p>
          <a:p>
            <a:pPr>
              <a:buNone/>
            </a:pPr>
            <a:r>
              <a:rPr lang="ru-RU" sz="1600" dirty="0" err="1" smtClean="0"/>
              <a:t>Воспит</a:t>
            </a:r>
            <a:r>
              <a:rPr lang="ru-RU" sz="1600" dirty="0" smtClean="0"/>
              <a:t>.   1.    А теперь звонко и </a:t>
            </a:r>
            <a:r>
              <a:rPr lang="ru-RU" sz="1600" dirty="0" err="1" smtClean="0"/>
              <a:t>вскач</a:t>
            </a:r>
            <a:endParaRPr lang="ru-RU" sz="1600" dirty="0" smtClean="0"/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Прыгает весёлый мяч !</a:t>
            </a:r>
          </a:p>
          <a:p>
            <a:pPr>
              <a:buNone/>
            </a:pPr>
            <a:r>
              <a:rPr lang="ru-RU" sz="1600" dirty="0" smtClean="0"/>
              <a:t>            ПЕРЕДАЧА МЯЧА НАД ГОЛОВОЙ.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2.    А теперь поедем мы </a:t>
            </a:r>
            <a:endParaRPr lang="ru-RU" sz="1600" dirty="0"/>
          </a:p>
          <a:p>
            <a:pPr>
              <a:buNone/>
            </a:pPr>
            <a:r>
              <a:rPr lang="ru-RU" sz="1600" dirty="0" smtClean="0"/>
              <a:t>                         На весёлом на такси 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Игра « ТАКСИ» с обручем 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3.   Прибегал зайчонок ловкий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И принёс для всех морковки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Надо друга обогнать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До морковки добежать .</a:t>
            </a:r>
          </a:p>
          <a:p>
            <a:pPr>
              <a:buNone/>
            </a:pPr>
            <a:r>
              <a:rPr lang="ru-RU" sz="1600" dirty="0" smtClean="0"/>
              <a:t>В корзине лежат морковки , перенести их в командные корзины 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4.    А теперь внимание –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Очень сложное задание :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Кто быстрее сложит цветок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Ромашку и василёк . </a:t>
            </a:r>
          </a:p>
          <a:p>
            <a:pPr>
              <a:buNone/>
            </a:pPr>
            <a:r>
              <a:rPr lang="ru-RU" sz="1600" dirty="0" smtClean="0"/>
              <a:t>Собирают разрезные картинки «Ромашка» и «Василёк».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5.   Колокольчик достаём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И игру мы заведём .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Глазки закрываем ,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Игру – начинаем .      </a:t>
            </a:r>
          </a:p>
          <a:p>
            <a:pPr>
              <a:buNone/>
            </a:pPr>
            <a:r>
              <a:rPr lang="ru-RU" sz="1600" dirty="0" smtClean="0"/>
              <a:t>Дети образуют круг , садятся на корточки , закрывают глаза ( спят).</a:t>
            </a:r>
          </a:p>
          <a:p>
            <a:pPr>
              <a:buNone/>
            </a:pPr>
            <a:r>
              <a:rPr lang="ru-RU" sz="1600" dirty="0" smtClean="0"/>
              <a:t>Ведущий под музыку ( колыбельную) ставит перед детьми колокольчики.</a:t>
            </a:r>
          </a:p>
          <a:p>
            <a:pPr>
              <a:buNone/>
            </a:pPr>
            <a:r>
              <a:rPr lang="ru-RU" sz="1600" dirty="0" smtClean="0"/>
              <a:t>Затем дети открывают глаза , и те у кого колокольчики – пляшут и звенят, а все остальные хлопают в ладоши .</a:t>
            </a:r>
          </a:p>
          <a:p>
            <a:pPr>
              <a:buNone/>
            </a:pPr>
            <a:r>
              <a:rPr lang="ru-RU" sz="1600" dirty="0" err="1" smtClean="0"/>
              <a:t>Воспит</a:t>
            </a:r>
            <a:r>
              <a:rPr lang="ru-RU" sz="1600" dirty="0" smtClean="0"/>
              <a:t>.     Вот все какие все у нас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Ловкие и смелые 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Вот какие все у нас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Ловкие  да умелые !</a:t>
            </a:r>
          </a:p>
          <a:p>
            <a:pPr>
              <a:buNone/>
            </a:pPr>
            <a:r>
              <a:rPr lang="ru-RU" sz="1600" dirty="0" smtClean="0"/>
              <a:t>Дети.    1. Детский сад у нас хорош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Лучше сада не найдёшь !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2. Любим природу , растём , закаляемся ,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И с желанием всегда спортом занимаемся !</a:t>
            </a:r>
          </a:p>
          <a:p>
            <a:pPr>
              <a:buNone/>
            </a:pPr>
            <a:r>
              <a:rPr lang="ru-RU" sz="1600" dirty="0" smtClean="0"/>
              <a:t>Исполняется песня « ДЕТСКИЙ САД»  слова Т. ВОЛГИНОЙ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                                       музыка А. ФИЛИППЕНКО.</a:t>
            </a:r>
          </a:p>
          <a:p>
            <a:pPr>
              <a:buNone/>
            </a:pPr>
            <a:r>
              <a:rPr lang="ru-RU" sz="1600" dirty="0" smtClean="0"/>
              <a:t>После исполнения дети под музыку выходят из зала .                   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</a:t>
            </a: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84823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Оборудование.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142977"/>
            <a:ext cx="6172200" cy="702524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/>
              <a:t>1. Шапочки для детей :</a:t>
            </a:r>
          </a:p>
          <a:p>
            <a:pPr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      « солнце» , 2 «капельки»  , 2 « воздух» ( облака ).</a:t>
            </a:r>
          </a:p>
          <a:p>
            <a:pPr>
              <a:buNone/>
            </a:pPr>
            <a:r>
              <a:rPr lang="ru-RU" sz="1800" dirty="0" smtClean="0"/>
              <a:t>2. Игры – соревнования .</a:t>
            </a:r>
          </a:p>
          <a:p>
            <a:pPr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 2 мяча , 2 обруча , 2 корзины , морковки по   количеству  детей , </a:t>
            </a:r>
            <a:r>
              <a:rPr lang="ru-RU" sz="1800" dirty="0"/>
              <a:t>р</a:t>
            </a:r>
            <a:r>
              <a:rPr lang="ru-RU" sz="1800" dirty="0" smtClean="0"/>
              <a:t>азрезные картинки «ромашка» и «василёк» ,  5 колокольчиков .</a:t>
            </a:r>
          </a:p>
          <a:p>
            <a:pPr>
              <a:buNone/>
            </a:pPr>
            <a:endParaRPr lang="ru-RU" sz="1800" dirty="0"/>
          </a:p>
          <a:p>
            <a:pPr>
              <a:buNone/>
            </a:pPr>
            <a:r>
              <a:rPr lang="ru-RU" sz="1800" dirty="0" smtClean="0"/>
              <a:t>                              МУЗЫКАЛЬНЫЙ  МАТЕРИАЛ . </a:t>
            </a:r>
          </a:p>
          <a:p>
            <a:pPr>
              <a:buNone/>
            </a:pPr>
            <a:r>
              <a:rPr lang="ru-RU" sz="1800" dirty="0"/>
              <a:t> </a:t>
            </a:r>
            <a:r>
              <a:rPr lang="ru-RU" sz="1800" dirty="0" smtClean="0"/>
              <a:t>1. Вход .  « Песенка о лете» из </a:t>
            </a:r>
            <a:r>
              <a:rPr lang="ru-RU" sz="1800" dirty="0" err="1" smtClean="0"/>
              <a:t>мультф</a:t>
            </a:r>
            <a:r>
              <a:rPr lang="ru-RU" sz="1800" dirty="0" smtClean="0"/>
              <a:t> . « Дед Мороз и лето»</a:t>
            </a:r>
          </a:p>
          <a:p>
            <a:pPr>
              <a:buNone/>
            </a:pPr>
            <a:r>
              <a:rPr lang="ru-RU" sz="1800" dirty="0"/>
              <a:t> </a:t>
            </a:r>
            <a:r>
              <a:rPr lang="ru-RU" sz="1800" dirty="0" smtClean="0"/>
              <a:t>2. песня «Летний хоровод» муз. и сл. Е . </a:t>
            </a:r>
            <a:r>
              <a:rPr lang="ru-RU" sz="1800" dirty="0" err="1" smtClean="0"/>
              <a:t>Гольцовой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dirty="0"/>
              <a:t> </a:t>
            </a:r>
            <a:r>
              <a:rPr lang="ru-RU" sz="1800" dirty="0" smtClean="0"/>
              <a:t>3.  Вальс – выход  детей  ( фонограмма)</a:t>
            </a:r>
          </a:p>
          <a:p>
            <a:pPr>
              <a:buNone/>
            </a:pPr>
            <a:r>
              <a:rPr lang="ru-RU" sz="1800" dirty="0"/>
              <a:t> </a:t>
            </a:r>
            <a:r>
              <a:rPr lang="ru-RU" sz="1800" dirty="0" smtClean="0"/>
              <a:t>4. зарядка « Солнышко лучистое» ( фонограмма).</a:t>
            </a:r>
          </a:p>
          <a:p>
            <a:pPr>
              <a:buNone/>
            </a:pPr>
            <a:r>
              <a:rPr lang="ru-RU" sz="1800" dirty="0"/>
              <a:t> </a:t>
            </a:r>
            <a:r>
              <a:rPr lang="ru-RU" sz="1800" dirty="0" smtClean="0"/>
              <a:t>5. музыка –сопровождение игр .</a:t>
            </a:r>
          </a:p>
          <a:p>
            <a:pPr>
              <a:buNone/>
            </a:pPr>
            <a:r>
              <a:rPr lang="ru-RU" sz="1800" dirty="0"/>
              <a:t> </a:t>
            </a:r>
            <a:r>
              <a:rPr lang="ru-RU" sz="1800" dirty="0" smtClean="0"/>
              <a:t>6. песня « Детский сад» сл. Т.Волгиной </a:t>
            </a:r>
          </a:p>
          <a:p>
            <a:pPr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                                       муз. А.Филиппенко.</a:t>
            </a:r>
          </a:p>
          <a:p>
            <a:pPr>
              <a:buNone/>
            </a:pPr>
            <a:r>
              <a:rPr lang="ru-RU" sz="1800" dirty="0"/>
              <a:t> </a:t>
            </a:r>
            <a:r>
              <a:rPr lang="ru-RU" sz="1800" dirty="0" smtClean="0"/>
              <a:t>7. Выход  : « Песенка о лете» из </a:t>
            </a:r>
            <a:r>
              <a:rPr lang="ru-RU" sz="1800" dirty="0" err="1" smtClean="0"/>
              <a:t>мультф</a:t>
            </a:r>
            <a:r>
              <a:rPr lang="ru-RU" sz="1800" dirty="0" smtClean="0"/>
              <a:t>. «Дед Мороз и лето».</a:t>
            </a:r>
          </a:p>
          <a:p>
            <a:pPr>
              <a:buNone/>
            </a:pPr>
            <a:r>
              <a:rPr lang="ru-RU" sz="1800" dirty="0"/>
              <a:t> </a:t>
            </a:r>
            <a:r>
              <a:rPr lang="ru-RU" sz="1800" dirty="0" smtClean="0"/>
              <a:t>                            ПРЕДВАРИТЕЛЬНАЯ  РАБОТА.    </a:t>
            </a:r>
          </a:p>
          <a:p>
            <a:pPr>
              <a:buAutoNum type="arabicPeriod"/>
            </a:pPr>
            <a:r>
              <a:rPr lang="ru-RU" sz="1800" dirty="0" smtClean="0"/>
              <a:t>Выучивание музыкального материала .</a:t>
            </a:r>
          </a:p>
          <a:p>
            <a:pPr>
              <a:buAutoNum type="arabicPeriod"/>
            </a:pPr>
            <a:r>
              <a:rPr lang="ru-RU" sz="1800" dirty="0" smtClean="0"/>
              <a:t>Знакомство с играми .</a:t>
            </a:r>
          </a:p>
          <a:p>
            <a:pPr>
              <a:buAutoNum type="arabicPeriod"/>
            </a:pPr>
            <a:r>
              <a:rPr lang="ru-RU" sz="1800" dirty="0" smtClean="0"/>
              <a:t>Беседы о лете и здоровом </a:t>
            </a:r>
            <a:r>
              <a:rPr lang="ru-RU" sz="1800" smtClean="0"/>
              <a:t>образе жизни ,выучивание </a:t>
            </a:r>
            <a:r>
              <a:rPr lang="ru-RU" sz="1800" dirty="0" smtClean="0"/>
              <a:t>стихотворений .      </a:t>
            </a:r>
            <a:endParaRPr lang="ru-RU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H5VRHAXFEW3S-1010-539</_dlc_DocId>
    <_dlc_DocIdUrl xmlns="b582dbf1-bcaa-4613-9a4c-8b7010640233">
      <Url>http://www.eduportal44.ru/Krasnoe/MGOU4/_layouts/15/DocIdRedir.aspx?ID=H5VRHAXFEW3S-1010-539</Url>
      <Description>H5VRHAXFEW3S-1010-539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30614DF85037428406C94D6FE87DCF" ma:contentTypeVersion="1" ma:contentTypeDescription="Создание документа." ma:contentTypeScope="" ma:versionID="e47a1e6ca6958c1086d07c87f5a012b8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776690c5d533c7015e705064819a422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8EBAAA-59B3-4FC7-83EF-27143689731A}"/>
</file>

<file path=customXml/itemProps2.xml><?xml version="1.0" encoding="utf-8"?>
<ds:datastoreItem xmlns:ds="http://schemas.openxmlformats.org/officeDocument/2006/customXml" ds:itemID="{F8C90A26-2F3D-49A8-8F3E-D5144FDAA182}"/>
</file>

<file path=customXml/itemProps3.xml><?xml version="1.0" encoding="utf-8"?>
<ds:datastoreItem xmlns:ds="http://schemas.openxmlformats.org/officeDocument/2006/customXml" ds:itemID="{1605279A-0DB4-4C7E-BD66-B005B374CC28}"/>
</file>

<file path=customXml/itemProps4.xml><?xml version="1.0" encoding="utf-8"?>
<ds:datastoreItem xmlns:ds="http://schemas.openxmlformats.org/officeDocument/2006/customXml" ds:itemID="{4783B967-47F1-4379-9D49-F61060D59132}"/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798</Words>
  <Application>Microsoft Office PowerPoint</Application>
  <PresentationFormat>Экран (4:3)</PresentationFormat>
  <Paragraphs>102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Здравствуй , лето !</vt:lpstr>
      <vt:lpstr>Слайд 2</vt:lpstr>
      <vt:lpstr>Слайд 3</vt:lpstr>
      <vt:lpstr>Оборудование.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Здравствуй , лето !</dc:title>
  <dc:creator>Денис</dc:creator>
  <cp:lastModifiedBy>Денис</cp:lastModifiedBy>
  <cp:revision>9</cp:revision>
  <dcterms:created xsi:type="dcterms:W3CDTF">2016-05-23T02:13:55Z</dcterms:created>
  <dcterms:modified xsi:type="dcterms:W3CDTF">2016-05-23T03:35:14Z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0x0101007030614DF85037428406C94D6FE87DCF</vt:lpwstr>
  </property>
  <property fmtid="{D5CDD505-2E9C-101B-9397-08002B2CF9AE}" pid="3" name="_dlc_DocIdItemGuid">
    <vt:lpwstr>4557ae4d-6c00-4fb9-832e-d9ccb4a71f9b</vt:lpwstr>
  </property>
</Properties>
</file>