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812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021-7D4D-4E67-8E6E-1B6AE6AC13D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215-6B47-4E0A-A9AB-D963AEB72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021-7D4D-4E67-8E6E-1B6AE6AC13D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215-6B47-4E0A-A9AB-D963AEB72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021-7D4D-4E67-8E6E-1B6AE6AC13D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215-6B47-4E0A-A9AB-D963AEB72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021-7D4D-4E67-8E6E-1B6AE6AC13D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215-6B47-4E0A-A9AB-D963AEB72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021-7D4D-4E67-8E6E-1B6AE6AC13D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215-6B47-4E0A-A9AB-D963AEB72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021-7D4D-4E67-8E6E-1B6AE6AC13D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215-6B47-4E0A-A9AB-D963AEB72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021-7D4D-4E67-8E6E-1B6AE6AC13D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215-6B47-4E0A-A9AB-D963AEB72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021-7D4D-4E67-8E6E-1B6AE6AC13D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215-6B47-4E0A-A9AB-D963AEB72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021-7D4D-4E67-8E6E-1B6AE6AC13D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215-6B47-4E0A-A9AB-D963AEB72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021-7D4D-4E67-8E6E-1B6AE6AC13D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215-6B47-4E0A-A9AB-D963AEB72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021-7D4D-4E67-8E6E-1B6AE6AC13D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215-6B47-4E0A-A9AB-D963AEB72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0D021-7D4D-4E67-8E6E-1B6AE6AC13D0}" type="datetimeFigureOut">
              <a:rPr lang="ru-RU" smtClean="0"/>
              <a:pPr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0F215-6B47-4E0A-A9AB-D963AEB72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Здравствуй , Осень золотая.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Праздник для детей старшей и подготовительной к школе групп.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04" y="-1714544"/>
            <a:ext cx="6172200" cy="1524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7154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600" i="1" dirty="0" smtClean="0"/>
              <a:t>Под весёлую музыку дети входят в зал , встают </a:t>
            </a:r>
            <a:r>
              <a:rPr lang="ru-RU" sz="1600" i="1" dirty="0" err="1" smtClean="0"/>
              <a:t>полукрукгом</a:t>
            </a:r>
            <a:r>
              <a:rPr lang="ru-RU" sz="1600" i="1" dirty="0" smtClean="0"/>
              <a:t>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ДЕТИ.   1. Здравствуй осень золотая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</a:t>
            </a:r>
            <a:r>
              <a:rPr lang="ru-RU" sz="1600" dirty="0" err="1" smtClean="0"/>
              <a:t>Голубая</a:t>
            </a:r>
            <a:r>
              <a:rPr lang="ru-RU" sz="1600" dirty="0" smtClean="0"/>
              <a:t> неба высь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Листья жёлтые , слетая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на дорожку улеглись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2. Тёплый луч ласкает щёчки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Приглашает нас в лесок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Там под ёлкою , в тенёчке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Вырос маленький грибок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3.   Сад раскрасился цветами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Астр . Пионов , георгин,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А вверху огнём пылают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Грозди красные рябин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4. Что грустить теперь о лете!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    Осень в гости к нам пришла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    В позолоченной карете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    Всем подарки привезла.</a:t>
            </a:r>
          </a:p>
          <a:p>
            <a:pPr>
              <a:buNone/>
            </a:pPr>
            <a:r>
              <a:rPr lang="ru-RU" sz="1600" i="1" u="sng" dirty="0" smtClean="0"/>
              <a:t>Дети исполняют песню «Осенняя» муз. </a:t>
            </a:r>
            <a:r>
              <a:rPr lang="ru-RU" sz="1600" i="1" u="sng" dirty="0"/>
              <a:t>и</a:t>
            </a:r>
            <a:r>
              <a:rPr lang="ru-RU" sz="1600" i="1" u="sng" dirty="0" smtClean="0"/>
              <a:t> сл. </a:t>
            </a:r>
            <a:r>
              <a:rPr lang="ru-RU" sz="1600" i="1" u="sng" dirty="0" err="1" smtClean="0"/>
              <a:t>Е.Шаламоновой</a:t>
            </a:r>
            <a:r>
              <a:rPr lang="ru-RU" sz="1600" i="1" u="sng" dirty="0" smtClean="0"/>
              <a:t>.</a:t>
            </a:r>
            <a:r>
              <a:rPr lang="ru-RU" sz="1600" i="1" dirty="0" smtClean="0"/>
              <a:t> После исполнения садятся на свои места . Дети , участвующие в сценке надевают шапочки героев.</a:t>
            </a:r>
          </a:p>
          <a:p>
            <a:pPr>
              <a:buNone/>
            </a:pPr>
            <a:r>
              <a:rPr lang="ru-RU" sz="1600" dirty="0" smtClean="0"/>
              <a:t>                          </a:t>
            </a:r>
            <a:r>
              <a:rPr lang="ru-RU" sz="1600" i="1" u="sng" dirty="0" smtClean="0"/>
              <a:t>Сценка «Собираем урожай».   </a:t>
            </a:r>
          </a:p>
          <a:p>
            <a:pPr>
              <a:buNone/>
            </a:pPr>
            <a:r>
              <a:rPr lang="ru-RU" sz="1600" dirty="0" smtClean="0"/>
              <a:t>ХОЗЯЙКА.  Ходят часики природы :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День , неделя, месяц, год.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Если осень у народа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Каждый день полно забот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Всё созрело , всё поспело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Время с грядок убирать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Принимаемся за дело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Кто мне будет помогать ? </a:t>
            </a:r>
          </a:p>
          <a:p>
            <a:pPr>
              <a:buNone/>
            </a:pPr>
            <a:r>
              <a:rPr lang="ru-RU" sz="1600" dirty="0" smtClean="0"/>
              <a:t>КОЗЛИК.     Козлик я, люблю капусту,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Без неё в желудке пусто.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Съем–</a:t>
            </a:r>
            <a:r>
              <a:rPr lang="ru-RU" sz="1600" dirty="0" err="1" smtClean="0"/>
              <a:t>ка</a:t>
            </a:r>
            <a:r>
              <a:rPr lang="ru-RU" sz="1600" dirty="0" smtClean="0"/>
              <a:t> сладкий кочешок,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так и брызнет вкусный сок! (срывает с грядки кочан, пробует и отдаёт хозяйке. Хозяйка складывает овощи в корзинку).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285784"/>
            <a:ext cx="6172200" cy="2857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5725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dirty="0" smtClean="0"/>
              <a:t>КРОЛИК.    Любят кролики морковку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Хочешь тоже пожевать ?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Станешь бодрым , быстрым , </a:t>
            </a:r>
            <a:r>
              <a:rPr lang="ru-RU" sz="1600" dirty="0"/>
              <a:t>л</a:t>
            </a:r>
            <a:r>
              <a:rPr lang="ru-RU" sz="1600" dirty="0" smtClean="0"/>
              <a:t>овким,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Будешь весело скакать ! (</a:t>
            </a:r>
            <a:r>
              <a:rPr lang="ru-RU" sz="1600" i="1" dirty="0" smtClean="0"/>
              <a:t>приносит несколько морковок).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СВИНКА.     Ах, картошка – объеденье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Для ребят и поросят.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В каждом доме угощенье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все картошечки хотят ! (</a:t>
            </a:r>
            <a:r>
              <a:rPr lang="ru-RU" sz="1600" i="1" dirty="0" smtClean="0"/>
              <a:t>приносит несколько картофелин).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КОШКА.     Витамины нужны всем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Даже я травинку съем,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Хоть признаюсь честно вам,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Я ведь родственница львам ! (</a:t>
            </a:r>
            <a:r>
              <a:rPr lang="ru-RU" sz="1600" i="1" dirty="0" smtClean="0"/>
              <a:t>приносит несколько травинок).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ПЁС.             Я – главный сторож во дворе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Охранник урожая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Живу в просторной конуре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И всеми уважаем.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Я сторожу и дом, и сад,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Не ступит вор и шага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Ему задам я поделом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Отважная дворняга.</a:t>
            </a:r>
          </a:p>
          <a:p>
            <a:pPr>
              <a:buNone/>
            </a:pPr>
            <a:r>
              <a:rPr lang="ru-RU" sz="1600" dirty="0" smtClean="0"/>
              <a:t>КУРИЦА.     Я просто </a:t>
            </a:r>
            <a:r>
              <a:rPr lang="ru-RU" sz="1600" dirty="0" err="1" smtClean="0"/>
              <a:t>хлопотуша</a:t>
            </a:r>
            <a:r>
              <a:rPr lang="ru-RU" sz="1600" dirty="0" smtClean="0"/>
              <a:t>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Ищу в земле червей.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Я- курочка, я- клуша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Пустите в сад скорей!</a:t>
            </a:r>
          </a:p>
          <a:p>
            <a:pPr>
              <a:buNone/>
            </a:pPr>
            <a:r>
              <a:rPr lang="ru-RU" sz="1600" dirty="0" smtClean="0"/>
              <a:t>ПЕТУХ.        Ку-ка-ре-ку! Стройся в ряд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Весь куриный мой отряд!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Урожай для нас таков: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Много толстых червяков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Жирных гусениц и мух.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Куры ! Здесь я , ваш ПЕТУХ!     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285784"/>
            <a:ext cx="6172200" cy="2857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 запели 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357158"/>
            <a:ext cx="6172200" cy="850112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400" dirty="0" smtClean="0"/>
              <a:t>ХОЗЯЙКА.        Мои помощники , друзья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Что вы  распетушились?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Кормлю , пою я вас не зря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Вы тоже потрудились. </a:t>
            </a:r>
          </a:p>
          <a:p>
            <a:pPr>
              <a:buNone/>
            </a:pPr>
            <a:r>
              <a:rPr lang="ru-RU" sz="1400" dirty="0" smtClean="0"/>
              <a:t>КОШКА.            Сдружились мы в своём дворе !</a:t>
            </a:r>
          </a:p>
          <a:p>
            <a:pPr>
              <a:buNone/>
            </a:pPr>
            <a:r>
              <a:rPr lang="ru-RU" sz="1400" dirty="0" smtClean="0"/>
              <a:t>ПЕТУХ.              Наверно , мы дворяне. </a:t>
            </a:r>
          </a:p>
          <a:p>
            <a:pPr>
              <a:buNone/>
            </a:pPr>
            <a:r>
              <a:rPr lang="ru-RU" sz="1400" dirty="0" smtClean="0"/>
              <a:t>ХОЗЯЙКА.        Рос урожай наш на земле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А значит , мы – земляне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Собрали славный урожай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Наш танец дружно начинай !   </a:t>
            </a:r>
          </a:p>
          <a:p>
            <a:pPr>
              <a:buNone/>
            </a:pPr>
            <a:r>
              <a:rPr lang="ru-RU" sz="1400" i="1" dirty="0" smtClean="0"/>
              <a:t>Герои сценки исполняют парный  </a:t>
            </a:r>
            <a:r>
              <a:rPr lang="ru-RU" sz="1400" i="1" u="sng" dirty="0" smtClean="0"/>
              <a:t>танец  «Весёлые дети» </a:t>
            </a:r>
            <a:r>
              <a:rPr lang="ru-RU" sz="1400" i="1" dirty="0" err="1" smtClean="0"/>
              <a:t>нар.мел.в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обр.В.Агафонникова</a:t>
            </a:r>
            <a:r>
              <a:rPr lang="ru-RU" sz="1400" i="1" dirty="0" smtClean="0"/>
              <a:t>.  После исполнения садятся на места.</a:t>
            </a:r>
          </a:p>
          <a:p>
            <a:pPr>
              <a:buNone/>
            </a:pPr>
            <a:r>
              <a:rPr lang="ru-RU" sz="1400" dirty="0" smtClean="0"/>
              <a:t>ВОСПИТАТЕЛЬ.   Урожай мы весь собрали. Какие молодцы! Теперь давайте саму ОСЕНЬ в гости позовём.</a:t>
            </a:r>
          </a:p>
          <a:p>
            <a:pPr>
              <a:buNone/>
            </a:pPr>
            <a:r>
              <a:rPr lang="ru-RU" sz="1400" dirty="0" smtClean="0"/>
              <a:t>ДЕТИ.  Осень, Осень в гости просим ! </a:t>
            </a:r>
            <a:r>
              <a:rPr lang="ru-RU" sz="1400" i="1" dirty="0" smtClean="0"/>
              <a:t>(зовут осень. Повторяют 2-3 раза).</a:t>
            </a:r>
            <a:endParaRPr lang="ru-RU" sz="1400" dirty="0" smtClean="0"/>
          </a:p>
          <a:p>
            <a:pPr>
              <a:buNone/>
            </a:pPr>
            <a:r>
              <a:rPr lang="ru-RU" sz="1400" i="1" dirty="0" smtClean="0"/>
              <a:t>Появляется ОСЕНЬ.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ОСЕНЬ.       Как ребята подросли ,</a:t>
            </a:r>
          </a:p>
          <a:p>
            <a:pPr>
              <a:buNone/>
            </a:pPr>
            <a:r>
              <a:rPr lang="ru-RU" sz="1400" dirty="0" smtClean="0"/>
              <a:t>                    Летом загорели !</a:t>
            </a:r>
          </a:p>
          <a:p>
            <a:pPr>
              <a:buNone/>
            </a:pPr>
            <a:r>
              <a:rPr lang="ru-RU" sz="1400" dirty="0" smtClean="0"/>
              <a:t>                     В садик осенью пришли , </a:t>
            </a:r>
          </a:p>
          <a:p>
            <a:pPr>
              <a:buNone/>
            </a:pPr>
            <a:r>
              <a:rPr lang="ru-RU" sz="1400" dirty="0" smtClean="0"/>
              <a:t>                    Песенки запели.</a:t>
            </a:r>
          </a:p>
          <a:p>
            <a:pPr>
              <a:buNone/>
            </a:pPr>
            <a:r>
              <a:rPr lang="ru-RU" sz="1400" dirty="0" smtClean="0"/>
              <a:t>                                     Что сидеть нам в тишине –</a:t>
            </a:r>
          </a:p>
          <a:p>
            <a:pPr>
              <a:buNone/>
            </a:pPr>
            <a:r>
              <a:rPr lang="ru-RU" sz="1400" dirty="0" smtClean="0"/>
              <a:t>                                      Так неинтересно !</a:t>
            </a:r>
          </a:p>
          <a:p>
            <a:pPr>
              <a:buNone/>
            </a:pPr>
            <a:r>
              <a:rPr lang="ru-RU" sz="1400" dirty="0" smtClean="0"/>
              <a:t>                                      Подарите песню мне ,</a:t>
            </a:r>
          </a:p>
          <a:p>
            <a:pPr>
              <a:buNone/>
            </a:pPr>
            <a:r>
              <a:rPr lang="ru-RU" sz="1400" dirty="0" smtClean="0"/>
              <a:t>                                      Как люблю я песню!</a:t>
            </a:r>
          </a:p>
          <a:p>
            <a:pPr>
              <a:buNone/>
            </a:pPr>
            <a:r>
              <a:rPr lang="ru-RU" sz="1400" i="1" dirty="0" smtClean="0"/>
              <a:t>Дети исполняют «</a:t>
            </a:r>
            <a:r>
              <a:rPr lang="ru-RU" sz="1400" i="1" u="sng" dirty="0" smtClean="0"/>
              <a:t> Простую песню» </a:t>
            </a:r>
            <a:r>
              <a:rPr lang="ru-RU" sz="1400" i="1" dirty="0" smtClean="0"/>
              <a:t>муз. и сл. </a:t>
            </a:r>
            <a:r>
              <a:rPr lang="ru-RU" sz="1400" i="1" dirty="0" err="1" smtClean="0"/>
              <a:t>Е.Шаламоновой</a:t>
            </a:r>
            <a:r>
              <a:rPr lang="ru-RU" sz="1400" i="1" dirty="0" smtClean="0"/>
              <a:t>.</a:t>
            </a:r>
          </a:p>
          <a:p>
            <a:pPr>
              <a:buNone/>
            </a:pPr>
            <a:r>
              <a:rPr lang="ru-RU" sz="1400" dirty="0" smtClean="0"/>
              <a:t>ВОСПИТАТЕЛЬ.   Мы приготовили подарки , </a:t>
            </a:r>
          </a:p>
          <a:p>
            <a:pPr>
              <a:buNone/>
            </a:pPr>
            <a:r>
              <a:rPr lang="ru-RU" sz="1400" dirty="0" smtClean="0"/>
              <a:t>                               Как и положено гостям :</a:t>
            </a:r>
          </a:p>
          <a:p>
            <a:pPr>
              <a:buNone/>
            </a:pPr>
            <a:r>
              <a:rPr lang="ru-RU" sz="1400" dirty="0" smtClean="0"/>
              <a:t>                               Букет осенних листьев ярких</a:t>
            </a:r>
            <a:br>
              <a:rPr lang="ru-RU" sz="1400" dirty="0" smtClean="0"/>
            </a:br>
            <a:r>
              <a:rPr lang="ru-RU" sz="1400" dirty="0" smtClean="0"/>
              <a:t>                      Прими осень от ребят.</a:t>
            </a:r>
          </a:p>
          <a:p>
            <a:pPr>
              <a:buNone/>
            </a:pPr>
            <a:r>
              <a:rPr lang="ru-RU" sz="1400" i="1" dirty="0" smtClean="0"/>
              <a:t>Дети исполняют </a:t>
            </a:r>
            <a:r>
              <a:rPr lang="ru-RU" sz="1400" i="1" u="sng" dirty="0" smtClean="0"/>
              <a:t>танец с листочками.</a:t>
            </a:r>
            <a:r>
              <a:rPr lang="ru-RU" sz="1400" i="1" dirty="0" smtClean="0"/>
              <a:t> После исполнения дарят букет ОСЕНИ.</a:t>
            </a:r>
            <a:r>
              <a:rPr lang="ru-RU" sz="1400" dirty="0" smtClean="0"/>
              <a:t>  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ОСЕНЬ.       Спасибо ,ребята ,за подарок . Я вам тоже приготовила подарки. (</a:t>
            </a:r>
            <a:r>
              <a:rPr lang="ru-RU" sz="1400" i="1" dirty="0" smtClean="0"/>
              <a:t>Дети встают вокруг ОСЕНИ).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                            Принесла я вам муки .</a:t>
            </a:r>
          </a:p>
          <a:p>
            <a:pPr>
              <a:buNone/>
            </a:pPr>
            <a:r>
              <a:rPr lang="ru-RU" sz="1400" dirty="0" smtClean="0"/>
              <a:t>ДЕТИ.                    Значит будут пирожки.</a:t>
            </a:r>
          </a:p>
          <a:p>
            <a:pPr>
              <a:buNone/>
            </a:pPr>
            <a:r>
              <a:rPr lang="ru-RU" sz="1400" dirty="0" smtClean="0"/>
              <a:t>ОСЕНЬ.                 Принесла вам гречки.</a:t>
            </a:r>
          </a:p>
          <a:p>
            <a:pPr>
              <a:buNone/>
            </a:pPr>
            <a:r>
              <a:rPr lang="ru-RU" sz="1400" dirty="0" smtClean="0"/>
              <a:t>ДЕТИ.                   Каша будет в печке.</a:t>
            </a:r>
          </a:p>
          <a:p>
            <a:pPr>
              <a:buNone/>
            </a:pPr>
            <a:r>
              <a:rPr lang="ru-RU" sz="1400" dirty="0" smtClean="0"/>
              <a:t>ОСЕНЬ.                 Принесла вам овощей.</a:t>
            </a:r>
          </a:p>
          <a:p>
            <a:pPr>
              <a:buNone/>
            </a:pPr>
            <a:r>
              <a:rPr lang="ru-RU" sz="1400" dirty="0" smtClean="0"/>
              <a:t>ДЕТИ.                   И для каши , и для щей.  </a:t>
            </a:r>
          </a:p>
          <a:p>
            <a:pPr>
              <a:buNone/>
            </a:pPr>
            <a:r>
              <a:rPr lang="ru-RU" sz="1400" dirty="0" smtClean="0"/>
              <a:t>ОСЕНЬ.                Принесла вам мёду полную колоду.</a:t>
            </a:r>
          </a:p>
          <a:p>
            <a:pPr>
              <a:buNone/>
            </a:pPr>
            <a:r>
              <a:rPr lang="ru-RU" sz="1400" dirty="0" smtClean="0"/>
              <a:t>ДЕТИ.                   Ты и каши , ты и мёду , овощей нам принесла,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А хорошую погоду нам в подарок припасла ?</a:t>
            </a:r>
          </a:p>
          <a:p>
            <a:pPr>
              <a:buNone/>
            </a:pPr>
            <a:r>
              <a:rPr lang="ru-RU" sz="1400" dirty="0" smtClean="0"/>
              <a:t>ОСЕНЬ.                Дождику вы рады?</a:t>
            </a:r>
          </a:p>
          <a:p>
            <a:pPr>
              <a:buNone/>
            </a:pPr>
            <a:r>
              <a:rPr lang="ru-RU" sz="1400" dirty="0" smtClean="0"/>
              <a:t>ДЕТИ.                  Не хотим , не надо !</a:t>
            </a:r>
          </a:p>
          <a:p>
            <a:pPr>
              <a:buNone/>
            </a:pPr>
            <a:r>
              <a:rPr lang="ru-RU" sz="1400" i="1" dirty="0" smtClean="0"/>
              <a:t>Осень достаёт дождик и догоняет детей . Дети убегают на стулья.</a:t>
            </a:r>
            <a:r>
              <a:rPr lang="ru-RU" sz="1400" dirty="0" smtClean="0"/>
              <a:t>  </a:t>
            </a:r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57166" y="-642974"/>
            <a:ext cx="6172200" cy="3661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3"/>
            <a:ext cx="6172200" cy="864399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400" dirty="0" smtClean="0"/>
              <a:t>ВОСПИТАТЕЛЬ.      Дождика мы не боимся,</a:t>
            </a:r>
          </a:p>
          <a:p>
            <a:pPr>
              <a:buNone/>
            </a:pPr>
            <a:r>
              <a:rPr lang="ru-RU" sz="1400" dirty="0" smtClean="0"/>
              <a:t>                                 Зонтики сейчас возьмём,</a:t>
            </a:r>
          </a:p>
          <a:p>
            <a:pPr>
              <a:buNone/>
            </a:pPr>
            <a:r>
              <a:rPr lang="ru-RU" sz="1400" dirty="0" smtClean="0"/>
              <a:t>                                 И по мокреньким дорожкам</a:t>
            </a:r>
          </a:p>
          <a:p>
            <a:pPr>
              <a:buNone/>
            </a:pPr>
            <a:r>
              <a:rPr lang="ru-RU" sz="1400" dirty="0" smtClean="0"/>
              <a:t>                                 Весело гулять пойдём.</a:t>
            </a:r>
          </a:p>
          <a:p>
            <a:pPr>
              <a:buNone/>
            </a:pPr>
            <a:r>
              <a:rPr lang="ru-RU" sz="1400" i="1" dirty="0" smtClean="0"/>
              <a:t>Дети танцуют танец с зонтиками .</a:t>
            </a:r>
          </a:p>
          <a:p>
            <a:pPr>
              <a:buNone/>
            </a:pPr>
            <a:r>
              <a:rPr lang="ru-RU" sz="1400" dirty="0" smtClean="0"/>
              <a:t>Осень .                   Как хорошо, урожай собрали и дождика не испугались .</a:t>
            </a:r>
          </a:p>
          <a:p>
            <a:pPr>
              <a:buNone/>
            </a:pPr>
            <a:r>
              <a:rPr lang="ru-RU" sz="1400" dirty="0" smtClean="0"/>
              <a:t>                                 Подарю вам сундучок ,</a:t>
            </a:r>
          </a:p>
          <a:p>
            <a:pPr>
              <a:buNone/>
            </a:pPr>
            <a:r>
              <a:rPr lang="ru-RU" sz="1400" dirty="0" smtClean="0"/>
              <a:t>                                 Только заперт на замок он.</a:t>
            </a:r>
          </a:p>
          <a:p>
            <a:pPr>
              <a:buNone/>
            </a:pPr>
            <a:r>
              <a:rPr lang="ru-RU" sz="1400" dirty="0" smtClean="0"/>
              <a:t>                                 Ключик где-то потерялся ?</a:t>
            </a:r>
          </a:p>
          <a:p>
            <a:pPr>
              <a:buNone/>
            </a:pPr>
            <a:r>
              <a:rPr lang="ru-RU" sz="1400" dirty="0" smtClean="0"/>
              <a:t>ВОСПИТАТЕЛЬ.       Не беда ! Сейчас откроем .</a:t>
            </a:r>
          </a:p>
          <a:p>
            <a:pPr>
              <a:buNone/>
            </a:pPr>
            <a:r>
              <a:rPr lang="ru-RU" sz="1400" dirty="0" smtClean="0"/>
              <a:t>                                 Будем звать сюда скорей</a:t>
            </a:r>
          </a:p>
          <a:p>
            <a:pPr>
              <a:buNone/>
            </a:pPr>
            <a:r>
              <a:rPr lang="ru-RU" sz="1400" dirty="0" smtClean="0"/>
              <a:t>                                 Кузнецов – молодцов .</a:t>
            </a:r>
          </a:p>
          <a:p>
            <a:pPr>
              <a:buNone/>
            </a:pPr>
            <a:r>
              <a:rPr lang="ru-RU" sz="1400" dirty="0" smtClean="0"/>
              <a:t>Ребёнок             1. Кузнецы , сюда идите</a:t>
            </a:r>
          </a:p>
          <a:p>
            <a:pPr>
              <a:buNone/>
            </a:pPr>
            <a:r>
              <a:rPr lang="ru-RU" sz="1400" dirty="0" smtClean="0"/>
              <a:t>                                    И скорее помогите .</a:t>
            </a:r>
          </a:p>
          <a:p>
            <a:pPr>
              <a:buNone/>
            </a:pPr>
            <a:r>
              <a:rPr lang="ru-RU" sz="1400" dirty="0" smtClean="0"/>
              <a:t>                             2.  Этот  сундучок открыть </a:t>
            </a:r>
          </a:p>
          <a:p>
            <a:pPr>
              <a:buNone/>
            </a:pPr>
            <a:r>
              <a:rPr lang="ru-RU" sz="1400" dirty="0" smtClean="0"/>
              <a:t>                                     И подарки раздобыть.                                       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i="1" dirty="0" smtClean="0"/>
              <a:t>Выходят  мальчики и исполняют русскую </a:t>
            </a:r>
            <a:r>
              <a:rPr lang="ru-RU" sz="1400" i="1" u="sng" dirty="0" smtClean="0"/>
              <a:t>народную песню «Во кузнице», </a:t>
            </a:r>
            <a:r>
              <a:rPr lang="ru-RU" sz="1400" i="1" dirty="0" smtClean="0"/>
              <a:t>аккомпанируя </a:t>
            </a:r>
            <a:r>
              <a:rPr lang="ru-RU" sz="1400" i="1" u="sng" dirty="0" smtClean="0"/>
              <a:t>на шумовых инструментах.</a:t>
            </a:r>
            <a:endParaRPr lang="ru-RU" sz="1400" u="sng" dirty="0" smtClean="0"/>
          </a:p>
          <a:p>
            <a:pPr>
              <a:buNone/>
            </a:pPr>
            <a:r>
              <a:rPr lang="ru-RU" sz="1400" dirty="0" smtClean="0"/>
              <a:t>ОСЕНЬ</a:t>
            </a:r>
            <a:r>
              <a:rPr lang="ru-RU" sz="1400" dirty="0" smtClean="0"/>
              <a:t>.                Вот </a:t>
            </a:r>
            <a:r>
              <a:rPr lang="ru-RU" sz="1400" dirty="0" smtClean="0"/>
              <a:t>спасибо ! Открыли !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ВОСПИТАТЕЛЬ.  </a:t>
            </a:r>
            <a:r>
              <a:rPr lang="ru-RU" sz="1400" dirty="0" smtClean="0"/>
              <a:t>Давайте </a:t>
            </a:r>
            <a:r>
              <a:rPr lang="ru-RU" sz="1400" dirty="0" smtClean="0"/>
              <a:t>,ребята, посмотрим что в сундучке лежит .( </a:t>
            </a:r>
            <a:r>
              <a:rPr lang="ru-RU" sz="1400" i="1" dirty="0" smtClean="0"/>
              <a:t>открывает сундук). </a:t>
            </a:r>
            <a:r>
              <a:rPr lang="ru-RU" sz="1400" dirty="0" smtClean="0"/>
              <a:t>Да , чего тут только нет! (</a:t>
            </a:r>
            <a:r>
              <a:rPr lang="ru-RU" sz="1400" i="1" dirty="0" smtClean="0"/>
              <a:t>достаёт из сундука одежду чучела )</a:t>
            </a:r>
          </a:p>
          <a:p>
            <a:pPr>
              <a:buNone/>
            </a:pPr>
            <a:r>
              <a:rPr lang="ru-RU" sz="1400" dirty="0" smtClean="0"/>
              <a:t>                                 Вот малиновый берет,</a:t>
            </a:r>
          </a:p>
          <a:p>
            <a:pPr>
              <a:buNone/>
            </a:pPr>
            <a:r>
              <a:rPr lang="ru-RU" sz="1400" dirty="0" smtClean="0"/>
              <a:t>                                 Только странный он немножко:</a:t>
            </a:r>
          </a:p>
          <a:p>
            <a:pPr>
              <a:buNone/>
            </a:pPr>
            <a:r>
              <a:rPr lang="ru-RU" sz="1400" dirty="0" smtClean="0"/>
              <a:t>                                 Здесь висит ботва картошки ,</a:t>
            </a:r>
          </a:p>
          <a:p>
            <a:pPr>
              <a:buNone/>
            </a:pPr>
            <a:r>
              <a:rPr lang="ru-RU" sz="1400" dirty="0" smtClean="0"/>
              <a:t>                                 Тут солома и репей !</a:t>
            </a:r>
          </a:p>
          <a:p>
            <a:pPr>
              <a:buNone/>
            </a:pPr>
            <a:r>
              <a:rPr lang="ru-RU" sz="1400" dirty="0" smtClean="0"/>
              <a:t>                                Нам ответьте поскорей, </a:t>
            </a:r>
          </a:p>
          <a:p>
            <a:pPr>
              <a:buNone/>
            </a:pPr>
            <a:r>
              <a:rPr lang="ru-RU" sz="1400" dirty="0" smtClean="0"/>
              <a:t>                                  Кто же это надевает</a:t>
            </a:r>
          </a:p>
          <a:p>
            <a:pPr>
              <a:buNone/>
            </a:pPr>
            <a:r>
              <a:rPr lang="ru-RU" sz="1400" dirty="0" smtClean="0"/>
              <a:t>                                 И народ честной пугает ?</a:t>
            </a:r>
          </a:p>
          <a:p>
            <a:pPr>
              <a:buNone/>
            </a:pPr>
            <a:r>
              <a:rPr lang="ru-RU" sz="1400" dirty="0" smtClean="0"/>
              <a:t>ДЕТИ.                  1.   Наше чучело ! Оно сторожить поставлено,</a:t>
            </a:r>
          </a:p>
          <a:p>
            <a:pPr>
              <a:buNone/>
            </a:pPr>
            <a:r>
              <a:rPr lang="ru-RU" sz="1400" dirty="0" smtClean="0"/>
              <a:t>                                   Чтобы птицы не летали и горошек не клевали!</a:t>
            </a:r>
          </a:p>
          <a:p>
            <a:pPr>
              <a:buNone/>
            </a:pPr>
            <a:r>
              <a:rPr lang="ru-RU" sz="1400" dirty="0" smtClean="0"/>
              <a:t>                             2.   А давайте – </a:t>
            </a:r>
            <a:r>
              <a:rPr lang="ru-RU" sz="1400" dirty="0" err="1" smtClean="0"/>
              <a:t>ка</a:t>
            </a:r>
            <a:r>
              <a:rPr lang="ru-RU" sz="1400" dirty="0" smtClean="0"/>
              <a:t> ,ребята , играть и Чучело выбирать !</a:t>
            </a:r>
          </a:p>
          <a:p>
            <a:pPr>
              <a:buNone/>
            </a:pPr>
            <a:r>
              <a:rPr lang="ru-RU" sz="1400" dirty="0" smtClean="0"/>
              <a:t>                             3.  Мальчики Чучело выбирают , а девочки Чучело наряжают !</a:t>
            </a:r>
          </a:p>
          <a:p>
            <a:pPr>
              <a:buNone/>
            </a:pPr>
            <a:r>
              <a:rPr lang="ru-RU" sz="1400" i="1" dirty="0" smtClean="0"/>
              <a:t>Выходят все мальчики и один из них произносит считалку:</a:t>
            </a:r>
          </a:p>
          <a:p>
            <a:pPr>
              <a:buNone/>
            </a:pPr>
            <a:r>
              <a:rPr lang="ru-RU" sz="1400" dirty="0" smtClean="0"/>
              <a:t>                                 На заборе мы сидели ,</a:t>
            </a:r>
          </a:p>
          <a:p>
            <a:pPr>
              <a:buNone/>
            </a:pPr>
            <a:r>
              <a:rPr lang="ru-RU" sz="1400" dirty="0" smtClean="0"/>
              <a:t>                                 Во все стороны глядели .</a:t>
            </a:r>
          </a:p>
          <a:p>
            <a:pPr>
              <a:buNone/>
            </a:pPr>
            <a:r>
              <a:rPr lang="ru-RU" sz="1400" dirty="0" smtClean="0"/>
              <a:t>                                 Налетели воробьи,</a:t>
            </a:r>
          </a:p>
          <a:p>
            <a:pPr>
              <a:buNone/>
            </a:pPr>
            <a:r>
              <a:rPr lang="ru-RU" sz="1400" dirty="0" smtClean="0"/>
              <a:t>                                 А водящим будешь …. Ты !   </a:t>
            </a:r>
          </a:p>
          <a:p>
            <a:pPr>
              <a:buNone/>
            </a:pPr>
            <a:r>
              <a:rPr lang="ru-RU" sz="1400" i="1" dirty="0" smtClean="0"/>
              <a:t>Воспитатель достаёт из сундука спортивную палку , красный шарф , фартук из холста . Девочки наряжают Чучело.    Проводится </a:t>
            </a:r>
            <a:r>
              <a:rPr lang="ru-RU" sz="1400" i="1" u="sng" dirty="0" smtClean="0"/>
              <a:t>игра «Чучело»</a:t>
            </a:r>
            <a:r>
              <a:rPr lang="ru-RU" sz="1400" i="1" dirty="0" smtClean="0"/>
              <a:t>.</a:t>
            </a:r>
          </a:p>
          <a:p>
            <a:pPr>
              <a:buNone/>
            </a:pPr>
            <a:r>
              <a:rPr lang="ru-RU" sz="1400" dirty="0" smtClean="0"/>
              <a:t>                                                   </a:t>
            </a:r>
            <a:r>
              <a:rPr lang="ru-RU" sz="1400" i="1" dirty="0" smtClean="0"/>
              <a:t> </a:t>
            </a:r>
            <a:endParaRPr lang="ru-RU" sz="14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428660"/>
            <a:ext cx="6172200" cy="2143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71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i="1" dirty="0" smtClean="0"/>
              <a:t>Дети встают в круг, в центре круга – Чучело. Взявшись за руки , идут по кругу , читают дразнилку.</a:t>
            </a:r>
            <a:endParaRPr lang="ru-RU" sz="1400" dirty="0" smtClean="0"/>
          </a:p>
          <a:p>
            <a:pPr>
              <a:buNone/>
            </a:pPr>
            <a:r>
              <a:rPr lang="ru-RU" sz="1400" i="1" dirty="0" smtClean="0"/>
              <a:t>                                       В огороде чучело </a:t>
            </a:r>
          </a:p>
          <a:p>
            <a:pPr>
              <a:buNone/>
            </a:pPr>
            <a:r>
              <a:rPr lang="ru-RU" sz="1400" i="1" dirty="0" smtClean="0"/>
              <a:t>                                       Шляпу нахлобучило ,</a:t>
            </a:r>
          </a:p>
          <a:p>
            <a:pPr>
              <a:buNone/>
            </a:pPr>
            <a:r>
              <a:rPr lang="ru-RU" sz="1400" i="1" dirty="0" smtClean="0"/>
              <a:t>                                       Рукавами машет</a:t>
            </a:r>
          </a:p>
          <a:p>
            <a:pPr>
              <a:buNone/>
            </a:pPr>
            <a:r>
              <a:rPr lang="ru-RU" sz="1400" i="1" dirty="0" smtClean="0"/>
              <a:t>                                       И как будто пляшет .</a:t>
            </a:r>
          </a:p>
          <a:p>
            <a:pPr>
              <a:buNone/>
            </a:pPr>
            <a:r>
              <a:rPr lang="ru-RU" sz="1400" i="1" dirty="0" smtClean="0"/>
              <a:t>                                       </a:t>
            </a:r>
            <a:r>
              <a:rPr lang="ru-RU" sz="1400" dirty="0" smtClean="0"/>
              <a:t>Ну-ка , чучело , давай , </a:t>
            </a:r>
          </a:p>
          <a:p>
            <a:pPr>
              <a:buNone/>
            </a:pPr>
            <a:r>
              <a:rPr lang="ru-RU" sz="1400" dirty="0" smtClean="0"/>
              <a:t>                                       Вместе с нами поиграй !</a:t>
            </a:r>
          </a:p>
          <a:p>
            <a:pPr>
              <a:buNone/>
            </a:pPr>
            <a:r>
              <a:rPr lang="ru-RU" sz="1400" dirty="0" smtClean="0"/>
              <a:t>                ЧУЧЕЛО.       Не могу сейчас играть ,</a:t>
            </a:r>
          </a:p>
          <a:p>
            <a:pPr>
              <a:buNone/>
            </a:pPr>
            <a:r>
              <a:rPr lang="ru-RU" sz="1400" dirty="0" smtClean="0"/>
              <a:t>                                       Надо воробьёв пугать !</a:t>
            </a:r>
          </a:p>
          <a:p>
            <a:pPr>
              <a:buNone/>
            </a:pPr>
            <a:r>
              <a:rPr lang="ru-RU" sz="1400" i="1" dirty="0" smtClean="0"/>
              <a:t>Чучело ловит детей . Пойманный им сам становиться «Чучелом».</a:t>
            </a:r>
          </a:p>
          <a:p>
            <a:pPr>
              <a:buNone/>
            </a:pPr>
            <a:r>
              <a:rPr lang="ru-RU" sz="1400" dirty="0" smtClean="0"/>
              <a:t>ВОСПИТАТЕЛЬ.(</a:t>
            </a:r>
            <a:r>
              <a:rPr lang="ru-RU" sz="1400" i="1" dirty="0" smtClean="0"/>
              <a:t>заглядывает в сундучок ).</a:t>
            </a:r>
            <a:r>
              <a:rPr lang="ru-RU" sz="1400" dirty="0" smtClean="0"/>
              <a:t>Что-то там ещё лежит ? Какой –то мешочек .</a:t>
            </a:r>
          </a:p>
          <a:p>
            <a:pPr>
              <a:buNone/>
            </a:pPr>
            <a:r>
              <a:rPr lang="ru-RU" sz="1400" i="1" dirty="0" smtClean="0"/>
              <a:t>Проводится </a:t>
            </a:r>
            <a:r>
              <a:rPr lang="ru-RU" sz="1400" i="1" u="sng" dirty="0" smtClean="0"/>
              <a:t>игра  « Угадай , что в мешочке». </a:t>
            </a:r>
            <a:r>
              <a:rPr lang="ru-RU" sz="1400" i="1" dirty="0" smtClean="0"/>
              <a:t>Дети на ощупь угадывают  овощи и фрукты , находящиеся в мешочке, по одному достают их.</a:t>
            </a:r>
          </a:p>
          <a:p>
            <a:pPr>
              <a:buNone/>
            </a:pPr>
            <a:r>
              <a:rPr lang="ru-RU" sz="1400" dirty="0" smtClean="0"/>
              <a:t>ВОСПИТАТЕЛЬ.  </a:t>
            </a:r>
            <a:r>
              <a:rPr lang="ru-RU" sz="1400" dirty="0" smtClean="0"/>
              <a:t>Фрукты и овощи все отгадали. А в сундучке , посмотрите , лежат фартук повара и колпак . Осень , для чего это ?</a:t>
            </a:r>
          </a:p>
          <a:p>
            <a:pPr>
              <a:buNone/>
            </a:pPr>
            <a:r>
              <a:rPr lang="ru-RU" sz="1400" dirty="0" smtClean="0"/>
              <a:t>ОСЕНЬ.      Чтобы угощение приготовить  : борщ и компот.</a:t>
            </a:r>
          </a:p>
          <a:p>
            <a:pPr>
              <a:buNone/>
            </a:pPr>
            <a:r>
              <a:rPr lang="ru-RU" sz="1400" i="1" dirty="0" smtClean="0"/>
              <a:t>Проводится игра </a:t>
            </a:r>
            <a:r>
              <a:rPr lang="ru-RU" sz="1400" i="1" u="sng" dirty="0" smtClean="0"/>
              <a:t>«Весёлые поварята».</a:t>
            </a:r>
            <a:r>
              <a:rPr lang="ru-RU" sz="1400" i="1" dirty="0" smtClean="0"/>
              <a:t> </a:t>
            </a:r>
            <a:r>
              <a:rPr lang="ru-RU" sz="1400" i="1" dirty="0" smtClean="0"/>
              <a:t>Играющие разделены на две команды . Из овощей и фруктов , разложенных на столе .дети первой команды выбирают овощи и несут их в большую кастрюлю , а дети другой команды – кладут фрукты в другую. Осень проверяет , правильно ли дети справились с заданием .</a:t>
            </a:r>
          </a:p>
          <a:p>
            <a:pPr>
              <a:buNone/>
            </a:pPr>
            <a:r>
              <a:rPr lang="ru-RU" sz="1400" dirty="0" smtClean="0"/>
              <a:t>Мальчик .       Поработал – отдыхай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Весели подружку !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Про богатый урожай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Запевай частушку !</a:t>
            </a:r>
          </a:p>
          <a:p>
            <a:pPr>
              <a:buNone/>
            </a:pPr>
            <a:r>
              <a:rPr lang="ru-RU" sz="1400" i="1" dirty="0" smtClean="0"/>
              <a:t>Дети исполняют </a:t>
            </a:r>
            <a:r>
              <a:rPr lang="ru-RU" sz="1400" i="1" u="sng" dirty="0" smtClean="0"/>
              <a:t>частушки . </a:t>
            </a:r>
            <a:r>
              <a:rPr lang="ru-RU" sz="1400" i="1" dirty="0" smtClean="0"/>
              <a:t>Во время проигрыша дети играют на ложках , трещотках , бубне . После исполнения садятся на места.</a:t>
            </a:r>
            <a:r>
              <a:rPr lang="ru-RU" sz="1400" dirty="0" smtClean="0"/>
              <a:t> </a:t>
            </a:r>
            <a:r>
              <a:rPr lang="ru-RU" sz="1400" dirty="0" smtClean="0"/>
              <a:t>     </a:t>
            </a:r>
          </a:p>
          <a:p>
            <a:pPr>
              <a:buNone/>
            </a:pPr>
            <a:r>
              <a:rPr lang="ru-RU" sz="1400" dirty="0" smtClean="0"/>
              <a:t>ВОСПИТАТЕЛЬ.   Знаете ли вы ,  друзья , что , как ни жаль , но осенний сундучок наш пуст. </a:t>
            </a:r>
          </a:p>
          <a:p>
            <a:pPr>
              <a:buNone/>
            </a:pPr>
            <a:r>
              <a:rPr lang="ru-RU" sz="1400" dirty="0" smtClean="0"/>
              <a:t>ОСЕНЬ.       Не может быть . (</a:t>
            </a:r>
            <a:r>
              <a:rPr lang="ru-RU" sz="1400" i="1" dirty="0" smtClean="0"/>
              <a:t>открывает сундучок , достаёт угощение ). </a:t>
            </a:r>
          </a:p>
          <a:p>
            <a:pPr>
              <a:buNone/>
            </a:pPr>
            <a:r>
              <a:rPr lang="ru-RU" sz="1400" i="1" dirty="0" smtClean="0"/>
              <a:t>Осень отдаёт угощение Воспитателю , прощается с ребятами и гостями , и уходит . Дети под музыку уходят в группу.  </a:t>
            </a:r>
            <a:endParaRPr lang="ru-RU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285784"/>
            <a:ext cx="6172200" cy="2857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643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/>
              <a:t>                                              </a:t>
            </a:r>
            <a:r>
              <a:rPr lang="ru-RU" sz="1800" dirty="0" smtClean="0"/>
              <a:t>ЧАСТУШКИ.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</a:t>
            </a:r>
            <a:r>
              <a:rPr lang="ru-RU" sz="1400" dirty="0" smtClean="0"/>
              <a:t>1.  До чего люблю я осень –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Урожайная пора!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Всё созрело , вкусно очень!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В огород бегу с утра.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2.   Здесь капуста распушилась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     Тут </a:t>
            </a:r>
            <a:r>
              <a:rPr lang="ru-RU" sz="1400" dirty="0" err="1" smtClean="0"/>
              <a:t>морковочка</a:t>
            </a:r>
            <a:r>
              <a:rPr lang="ru-RU" sz="1400" dirty="0" smtClean="0"/>
              <a:t> сидит.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     Что со мною вдруг случилось ?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     Просто зверский аппетит.  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                                 3.  Огурцов набрали много,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                                       Ели, съесть их не смогли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                                       А потом мариновали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                                       На всю зиму запасли !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4.  Удивительное дело –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Вся рябина почернела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Может , непригодная ?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Это черноплодная !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5. Кабачок , как поросёнок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Весит восемь килограмм !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Кто тут худенький ребёнок ?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Кабачок ему отдам .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                                  6.  Ох , картошечка , картошка ,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                                        Без тебя не проживу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                                        Уж сломал вторую ложку –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                                        Сковородочки скребу .  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7. Я для вас напёк блины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С гречкою , с припёком .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Правда , толстые они</a:t>
            </a:r>
          </a:p>
          <a:p>
            <a:pPr>
              <a:buNone/>
            </a:pPr>
            <a:r>
              <a:rPr lang="ru-RU" sz="1400" dirty="0" smtClean="0"/>
              <a:t>     И с горелым боком. 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8.  Приходите в гости к нам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Нынче отобедать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Приходите в гости к нам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 Урожай отведать.                   </a:t>
            </a:r>
            <a:endParaRPr 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H5VRHAXFEW3S-1010-683</_dlc_DocId>
    <_dlc_DocIdUrl xmlns="b582dbf1-bcaa-4613-9a4c-8b7010640233">
      <Url>http://www.eduportal44.ru/Krasnoe/MGOU4/_layouts/15/DocIdRedir.aspx?ID=H5VRHAXFEW3S-1010-683</Url>
      <Description>H5VRHAXFEW3S-1010-683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0614DF85037428406C94D6FE87DCF" ma:contentTypeVersion="1" ma:contentTypeDescription="Создание документа." ma:contentTypeScope="" ma:versionID="e47a1e6ca6958c1086d07c87f5a012b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62187DE-C94F-4226-ADF3-3B3BAC973F07}"/>
</file>

<file path=customXml/itemProps2.xml><?xml version="1.0" encoding="utf-8"?>
<ds:datastoreItem xmlns:ds="http://schemas.openxmlformats.org/officeDocument/2006/customXml" ds:itemID="{EFDAE2EE-1B9F-4FAA-B17C-EDF12E4214C4}"/>
</file>

<file path=customXml/itemProps3.xml><?xml version="1.0" encoding="utf-8"?>
<ds:datastoreItem xmlns:ds="http://schemas.openxmlformats.org/officeDocument/2006/customXml" ds:itemID="{13D0310F-E6E3-4ED9-961C-86FB379CBFC6}"/>
</file>

<file path=customXml/itemProps4.xml><?xml version="1.0" encoding="utf-8"?>
<ds:datastoreItem xmlns:ds="http://schemas.openxmlformats.org/officeDocument/2006/customXml" ds:itemID="{B5190211-E797-4242-BD61-F6D8AAD38C3F}"/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1444</Words>
  <Application>Microsoft Office PowerPoint</Application>
  <PresentationFormat>Экран (4:3)</PresentationFormat>
  <Paragraphs>198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Здравствуй , Осень золотая.</vt:lpstr>
      <vt:lpstr>Слайд 2</vt:lpstr>
      <vt:lpstr>Слайд 3</vt:lpstr>
      <vt:lpstr>И запели . 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Здравствуй , Осень золотая.</dc:title>
  <dc:creator>Денис</dc:creator>
  <cp:lastModifiedBy>Денис</cp:lastModifiedBy>
  <cp:revision>40</cp:revision>
  <dcterms:created xsi:type="dcterms:W3CDTF">2016-08-25T08:34:04Z</dcterms:created>
  <dcterms:modified xsi:type="dcterms:W3CDTF">2016-09-06T09:31:09Z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0x0101007030614DF85037428406C94D6FE87DCF</vt:lpwstr>
  </property>
  <property fmtid="{D5CDD505-2E9C-101B-9397-08002B2CF9AE}" pid="3" name="_dlc_DocIdItemGuid">
    <vt:lpwstr>01c3c4bd-1321-4a3c-b547-9fbc60f59812</vt:lpwstr>
  </property>
</Properties>
</file>