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81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8079-67F9-4155-8E40-CF98428827EF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A011-3C93-48F1-84AC-B6C443F70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8079-67F9-4155-8E40-CF98428827EF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A011-3C93-48F1-84AC-B6C443F70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8079-67F9-4155-8E40-CF98428827EF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A011-3C93-48F1-84AC-B6C443F70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8079-67F9-4155-8E40-CF98428827EF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A011-3C93-48F1-84AC-B6C443F70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8079-67F9-4155-8E40-CF98428827EF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A011-3C93-48F1-84AC-B6C443F70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8079-67F9-4155-8E40-CF98428827EF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A011-3C93-48F1-84AC-B6C443F70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8079-67F9-4155-8E40-CF98428827EF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A011-3C93-48F1-84AC-B6C443F70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8079-67F9-4155-8E40-CF98428827EF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A011-3C93-48F1-84AC-B6C443F70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8079-67F9-4155-8E40-CF98428827EF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A011-3C93-48F1-84AC-B6C443F70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8079-67F9-4155-8E40-CF98428827EF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A011-3C93-48F1-84AC-B6C443F70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8079-67F9-4155-8E40-CF98428827EF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A011-3C93-48F1-84AC-B6C443F70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48079-67F9-4155-8E40-CF98428827EF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6A011-3C93-48F1-84AC-B6C443F70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«Добрые встречи»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Праздничный концерт посвящённый дню пожилого человека.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-1143040"/>
            <a:ext cx="6172200" cy="35719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85720"/>
            <a:ext cx="6172200" cy="921550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1400" dirty="0" smtClean="0"/>
              <a:t>ВЕДУЩИЙ.  Дорогие наши дамы , в этот день осенний,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В гости мы все ждали Вас с огромным нетерпеньем.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«Добрые встречи мы открываем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Чтим вас за труд и здоровья желаем,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Радости , счастья , добра и удачи,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Детских улыбок , а как же иначе ?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Жизнь всю свою посвятили вы детям,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Самому лучшему , что есть на свете!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И поэтому сейчас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Выступаем  мы для Вас!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Концерт открывают дети подготовительной группы.</a:t>
            </a:r>
          </a:p>
          <a:p>
            <a:pPr>
              <a:buNone/>
            </a:pPr>
            <a:r>
              <a:rPr lang="ru-RU" sz="1400" i="1" dirty="0" smtClean="0"/>
              <a:t>Звучит запись песни «Листопад» выходят дети.</a:t>
            </a:r>
          </a:p>
          <a:p>
            <a:pPr>
              <a:buNone/>
            </a:pPr>
            <a:r>
              <a:rPr lang="ru-RU" sz="1400" dirty="0" smtClean="0"/>
              <a:t>Дети.  1. Воспитатели сказали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Что сегодня в этом зале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Будет много добрых глаз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И они не обманули нас.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2. Так тепло нам с вами вместе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Так нам хочется сказать,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Без прикрас , без всякой лести –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Рады праздник ваш встречать.</a:t>
            </a:r>
          </a:p>
          <a:p>
            <a:pPr>
              <a:buNone/>
            </a:pPr>
            <a:r>
              <a:rPr lang="ru-RU" sz="1400" dirty="0" smtClean="0"/>
              <a:t>            3. Вы жили честно и достойно,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Работали не покладая рук,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Растили племя молодое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Но осень жизни наступила вдруг.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4. Мы вам честно сказать хотим :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С завистью на вас глядим –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Вам теперь уже всё можно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Книжки вам читать не сложно….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5.  Можно вам теперь скакать,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Можно в тихий час не спать.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Вам теперь никто не скажет: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«Нет! Нельзя! Не </a:t>
            </a:r>
            <a:r>
              <a:rPr lang="ru-RU" sz="1400" dirty="0" err="1" smtClean="0"/>
              <a:t>трожь</a:t>
            </a:r>
            <a:r>
              <a:rPr lang="ru-RU" sz="1400" dirty="0" smtClean="0"/>
              <a:t> ! Не лезь!»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Можете конфет хоть тонну съесть.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6.  Ну, а мы даём вам слово,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Что когда-нибудь и мы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Внука своего родного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Будем холить и </a:t>
            </a:r>
            <a:r>
              <a:rPr lang="ru-RU" sz="1400" dirty="0" err="1" smtClean="0"/>
              <a:t>лееять</a:t>
            </a:r>
            <a:r>
              <a:rPr lang="ru-RU" sz="1400" dirty="0" smtClean="0"/>
              <a:t>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Говорить ему: «НЕ лезь!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Нет! Нельзя! Не </a:t>
            </a:r>
            <a:r>
              <a:rPr lang="ru-RU" sz="1400" dirty="0" err="1" smtClean="0"/>
              <a:t>трожь</a:t>
            </a:r>
            <a:r>
              <a:rPr lang="ru-RU" sz="1400" dirty="0" smtClean="0"/>
              <a:t>! Не прыгай!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С высоты скорее слезь!»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7. Наши милые, родные,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Вам желаем мы сейчас :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Оставайтесь молодые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Мы споём сейчас для вас.          </a:t>
            </a:r>
            <a:endParaRPr lang="ru-RU" sz="1400" dirty="0"/>
          </a:p>
          <a:p>
            <a:pPr>
              <a:buNone/>
            </a:pPr>
            <a:r>
              <a:rPr lang="ru-RU" sz="1400" dirty="0" smtClean="0"/>
              <a:t>         </a:t>
            </a:r>
            <a:endParaRPr lang="ru-RU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42900" y="-785850"/>
            <a:ext cx="6172200" cy="14287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14282"/>
            <a:ext cx="6172200" cy="892971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400" i="1" dirty="0" smtClean="0"/>
              <a:t>Дети подготовительной группы исполняют песню «Осенняя».</a:t>
            </a:r>
          </a:p>
          <a:p>
            <a:pPr>
              <a:buNone/>
            </a:pPr>
            <a:r>
              <a:rPr lang="ru-RU" sz="1400" dirty="0" smtClean="0"/>
              <a:t>ВЕДУЩИЙ.</a:t>
            </a:r>
            <a:r>
              <a:rPr lang="ru-RU" sz="1400" i="1" dirty="0" smtClean="0"/>
              <a:t>  </a:t>
            </a:r>
            <a:r>
              <a:rPr lang="ru-RU" sz="1400" dirty="0" smtClean="0"/>
              <a:t>Нынче праздник , день осенний,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Столько радостных речей !</a:t>
            </a:r>
          </a:p>
          <a:p>
            <a:pPr>
              <a:buNone/>
            </a:pPr>
            <a:r>
              <a:rPr lang="ru-RU" sz="1400" i="1" dirty="0"/>
              <a:t> </a:t>
            </a:r>
            <a:r>
              <a:rPr lang="ru-RU" sz="1400" i="1" dirty="0" smtClean="0"/>
              <a:t>                      </a:t>
            </a:r>
            <a:r>
              <a:rPr lang="ru-RU" sz="1400" dirty="0"/>
              <a:t>П</a:t>
            </a:r>
            <a:r>
              <a:rPr lang="ru-RU" sz="1400" dirty="0" smtClean="0"/>
              <a:t>ринимайте поздравленья,</a:t>
            </a:r>
          </a:p>
          <a:p>
            <a:pPr>
              <a:buNone/>
            </a:pPr>
            <a:r>
              <a:rPr lang="ru-RU" sz="1400" i="1" dirty="0"/>
              <a:t> </a:t>
            </a:r>
            <a:r>
              <a:rPr lang="ru-RU" sz="1400" i="1" dirty="0" smtClean="0"/>
              <a:t>                      </a:t>
            </a:r>
            <a:r>
              <a:rPr lang="ru-RU" sz="1400" dirty="0" smtClean="0"/>
              <a:t>И от нас , от малышей !</a:t>
            </a:r>
          </a:p>
          <a:p>
            <a:pPr>
              <a:buNone/>
            </a:pPr>
            <a:r>
              <a:rPr lang="ru-RU" sz="1400" i="1" dirty="0" smtClean="0"/>
              <a:t>В Исполнении детей 2 младшей группы песня «Осень к нам идёт».  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ВЕДУЩИЙ.  Сегодня выражаем уваженье,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Мы пожилым, но душою молодым.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Вы вырастили не одно поколение,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И мы за это Вас благодарим!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Сегодня малыши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Выступают от души!</a:t>
            </a:r>
          </a:p>
          <a:p>
            <a:pPr>
              <a:buNone/>
            </a:pPr>
            <a:r>
              <a:rPr lang="ru-RU" sz="1400" i="1" dirty="0" smtClean="0"/>
              <a:t>Выступают дети средней группы , поют песню «Осень».</a:t>
            </a:r>
          </a:p>
          <a:p>
            <a:pPr>
              <a:buNone/>
            </a:pPr>
            <a:r>
              <a:rPr lang="ru-RU" sz="1400" dirty="0" smtClean="0"/>
              <a:t>ВЕДУЩИЙ.   Покупное дарить пустое,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Но чтоб праздник запомнили Вы,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Мы Вам сердце своё откроем,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И свой танец подарим мы!   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</a:t>
            </a:r>
            <a:r>
              <a:rPr lang="ru-RU" sz="1400" dirty="0"/>
              <a:t>М</a:t>
            </a:r>
            <a:r>
              <a:rPr lang="ru-RU" sz="1400" dirty="0" smtClean="0"/>
              <a:t>атрёшек встречайте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Только хлопать не забывайте.</a:t>
            </a:r>
          </a:p>
          <a:p>
            <a:pPr>
              <a:buNone/>
            </a:pPr>
            <a:r>
              <a:rPr lang="ru-RU" sz="1400" i="1" dirty="0" smtClean="0"/>
              <a:t>Девочки подготовительной группы – «Матрёшки».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ВЕДУЩИЙ.   Пусть внуки подрастают,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Вам счастья прибавляя,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А сердце ровно бьётся , без помех.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Пусть дети уважают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Во всём вам помогают.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Живите долго-долго – до ста лет ! </a:t>
            </a:r>
          </a:p>
          <a:p>
            <a:pPr>
              <a:buNone/>
            </a:pPr>
            <a:r>
              <a:rPr lang="ru-RU" sz="1400" i="1" dirty="0" smtClean="0"/>
              <a:t>Выступление девочек подготовительной группы , танец с зонтиками.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ВЕДУЩИЙ.    Сами Вы когда-то здесь пели и плясали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Утренники проводили, усталости не знали,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А теперь здесь мы живём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И танцуем , и поём!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И поэтому сейчас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С радостью споём для Вас !</a:t>
            </a:r>
          </a:p>
          <a:p>
            <a:pPr>
              <a:buNone/>
            </a:pPr>
            <a:r>
              <a:rPr lang="ru-RU" sz="1400" i="1" dirty="0" smtClean="0"/>
              <a:t>Выступление воспитателей.  </a:t>
            </a:r>
            <a:r>
              <a:rPr lang="ru-RU" sz="1400" i="1" dirty="0" smtClean="0"/>
              <a:t>Исполняют </a:t>
            </a:r>
            <a:r>
              <a:rPr lang="ru-RU" sz="1400" i="1" dirty="0" smtClean="0"/>
              <a:t>песню- переделку на </a:t>
            </a:r>
            <a:r>
              <a:rPr lang="ru-RU" sz="1400" i="1" dirty="0" smtClean="0"/>
              <a:t>м</a:t>
            </a:r>
            <a:r>
              <a:rPr lang="ru-RU" sz="1400" i="1" dirty="0" smtClean="0"/>
              <a:t>отив </a:t>
            </a:r>
            <a:r>
              <a:rPr lang="ru-RU" sz="1400" i="1" dirty="0" smtClean="0"/>
              <a:t>«Команда молодости нашей». На её фоне </a:t>
            </a:r>
            <a:r>
              <a:rPr lang="ru-RU" sz="1400" i="1" dirty="0" err="1" smtClean="0"/>
              <a:t>слайдшоу</a:t>
            </a:r>
            <a:r>
              <a:rPr lang="ru-RU" sz="1400" i="1" dirty="0" smtClean="0"/>
              <a:t>.</a:t>
            </a:r>
            <a:r>
              <a:rPr lang="ru-RU" sz="1400" dirty="0" smtClean="0"/>
              <a:t>     </a:t>
            </a:r>
          </a:p>
          <a:p>
            <a:pPr>
              <a:buNone/>
            </a:pPr>
            <a:endParaRPr lang="ru-RU" sz="1400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42900" y="-428660"/>
            <a:ext cx="6172200" cy="714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85720"/>
            <a:ext cx="6172200" cy="88582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dirty="0" smtClean="0"/>
              <a:t>ВЕДУЩИЙ.  Кто сказал , что старость - не радость ?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Нет! Неумные эти слова !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И пускай посещает усталость,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Пусть седеет уже голова .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А душа . Как и в юности , страстна ,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И работает умная мысль.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Наша жизнь на земле так прекрасна .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Детям , внукам своим улыбнись !</a:t>
            </a:r>
            <a:r>
              <a:rPr lang="ru-RU" sz="1400" dirty="0" smtClean="0"/>
              <a:t> 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Отдых честным трудом заработан ,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Но в </a:t>
            </a:r>
            <a:r>
              <a:rPr lang="ru-RU" sz="1400" smtClean="0"/>
              <a:t>труде вы ещё </a:t>
            </a:r>
            <a:r>
              <a:rPr lang="ru-RU" sz="1400" dirty="0" smtClean="0"/>
              <a:t>день за днём ,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Нет конца вашим добрым заботам ,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Даже возраст и боль нипочём !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Вас сегодня пришли мы поздравить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И хотим от души вам сказать :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В жизни многое можно исправить ,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Так пускай будет вам – двадцать пять !  </a:t>
            </a:r>
            <a:endParaRPr lang="ru-RU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030614DF85037428406C94D6FE87DCF" ma:contentTypeVersion="1" ma:contentTypeDescription="Создание документа." ma:contentTypeScope="" ma:versionID="e47a1e6ca6958c1086d07c87f5a012b8">
  <xsd:schema xmlns:xsd="http://www.w3.org/2001/XMLSchema" xmlns:xs="http://www.w3.org/2001/XMLSchema" xmlns:p="http://schemas.microsoft.com/office/2006/metadata/properties" xmlns:ns2="b582dbf1-bcaa-4613-9a4c-8b7010640233" targetNamespace="http://schemas.microsoft.com/office/2006/metadata/properties" ma:root="true" ma:fieldsID="f776690c5d533c7015e705064819a422" ns2:_="">
    <xsd:import namespace="b582dbf1-bcaa-4613-9a4c-8b701064023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2dbf1-bcaa-4613-9a4c-8b701064023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82dbf1-bcaa-4613-9a4c-8b7010640233">H5VRHAXFEW3S-1010-679</_dlc_DocId>
    <_dlc_DocIdUrl xmlns="b582dbf1-bcaa-4613-9a4c-8b7010640233">
      <Url>http://www.eduportal44.ru/Krasnoe/MGOU4/_layouts/15/DocIdRedir.aspx?ID=H5VRHAXFEW3S-1010-679</Url>
      <Description>H5VRHAXFEW3S-1010-679</Description>
    </_dlc_DocIdUrl>
  </documentManagement>
</p:properties>
</file>

<file path=customXml/itemProps1.xml><?xml version="1.0" encoding="utf-8"?>
<ds:datastoreItem xmlns:ds="http://schemas.openxmlformats.org/officeDocument/2006/customXml" ds:itemID="{1AB5890F-D072-4F2D-BC8D-1D5659965062}"/>
</file>

<file path=customXml/itemProps2.xml><?xml version="1.0" encoding="utf-8"?>
<ds:datastoreItem xmlns:ds="http://schemas.openxmlformats.org/officeDocument/2006/customXml" ds:itemID="{49C69165-2772-47DD-84CF-1FA4FFA9AB0F}"/>
</file>

<file path=customXml/itemProps3.xml><?xml version="1.0" encoding="utf-8"?>
<ds:datastoreItem xmlns:ds="http://schemas.openxmlformats.org/officeDocument/2006/customXml" ds:itemID="{5B50EFA2-A591-4F9A-9739-32BBAF7EFF0D}"/>
</file>

<file path=customXml/itemProps4.xml><?xml version="1.0" encoding="utf-8"?>
<ds:datastoreItem xmlns:ds="http://schemas.openxmlformats.org/officeDocument/2006/customXml" ds:itemID="{01BEA1C6-992F-422E-8213-3DAB2F0AC0A0}"/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706</Words>
  <Application>Microsoft Office PowerPoint</Application>
  <PresentationFormat>Экран (4:3)</PresentationFormat>
  <Paragraphs>97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«Добрые встречи»</vt:lpstr>
      <vt:lpstr>Слайд 2</vt:lpstr>
      <vt:lpstr>Слайд 3</vt:lpstr>
      <vt:lpstr>Слайд 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«Добрые встречи»</dc:title>
  <dc:creator>Денис</dc:creator>
  <cp:lastModifiedBy>Денис</cp:lastModifiedBy>
  <cp:revision>8</cp:revision>
  <dcterms:created xsi:type="dcterms:W3CDTF">2016-09-29T04:05:13Z</dcterms:created>
  <dcterms:modified xsi:type="dcterms:W3CDTF">2016-09-29T06:14:32Z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0x0101007030614DF85037428406C94D6FE87DCF</vt:lpwstr>
  </property>
  <property fmtid="{D5CDD505-2E9C-101B-9397-08002B2CF9AE}" pid="3" name="_dlc_DocIdItemGuid">
    <vt:lpwstr>0c0d4930-aad9-46f9-a921-83320a4fd7a4</vt:lpwstr>
  </property>
</Properties>
</file>