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44044-AC7B-40B9-A34E-E2A0BC2700C0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AA055-3FEF-4A1A-9039-9BED370F5B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ДЕНЬ ЗДОРОВЬЯ.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Физкультурный праздник для </a:t>
            </a:r>
            <a:r>
              <a:rPr lang="ru-RU" dirty="0" err="1" smtClean="0"/>
              <a:t>средне-старшей</a:t>
            </a:r>
            <a:r>
              <a:rPr lang="ru-RU" dirty="0" smtClean="0"/>
              <a:t> группы 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320465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500034"/>
            <a:ext cx="6172200" cy="8215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Дети маршем входят в зал , строятся в одну колонну .</a:t>
            </a:r>
          </a:p>
          <a:p>
            <a:pPr>
              <a:buNone/>
            </a:pPr>
            <a:r>
              <a:rPr lang="ru-RU" sz="1600" dirty="0" smtClean="0"/>
              <a:t>ВОСПИТ.   Дорогие дети ! Начинаем наш спортивный праздник .              Пусть летнее солнце услышит ваши песни , увидит вас весёлыми , здоровыми , ловкими .</a:t>
            </a:r>
          </a:p>
          <a:p>
            <a:pPr>
              <a:buNone/>
            </a:pPr>
            <a:r>
              <a:rPr lang="ru-RU" sz="1600" dirty="0" smtClean="0"/>
              <a:t>ДЕТИ .    1. Мы хотим быть смелыми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Ловкими , умелыми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Знаем мы , что для страны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Физкультурники нужны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2. Лету красному , небу ясному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Солнышку , что всех ребят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Превращает в шоколад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Крикнем громко , детвора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Наш </a:t>
            </a:r>
            <a:r>
              <a:rPr lang="ru-RU" sz="1600" dirty="0" err="1" smtClean="0"/>
              <a:t>физкульт</a:t>
            </a:r>
            <a:r>
              <a:rPr lang="ru-RU" sz="1600" dirty="0" smtClean="0"/>
              <a:t>….</a:t>
            </a:r>
          </a:p>
          <a:p>
            <a:pPr>
              <a:buNone/>
            </a:pPr>
            <a:r>
              <a:rPr lang="ru-RU" sz="1600" dirty="0" smtClean="0"/>
              <a:t>ВСЕ ДЕТИ.    Ура !!!</a:t>
            </a:r>
          </a:p>
          <a:p>
            <a:pPr>
              <a:buNone/>
            </a:pPr>
            <a:r>
              <a:rPr lang="ru-RU" sz="1600" i="1" dirty="0" smtClean="0"/>
              <a:t>Исполняется упражнения с лентами (фонограмма).После упражнения все садятся на стульчики. Появляется ВЕСНУШКА. </a:t>
            </a:r>
          </a:p>
          <a:p>
            <a:pPr>
              <a:buNone/>
            </a:pPr>
            <a:r>
              <a:rPr lang="ru-RU" sz="1600" dirty="0" smtClean="0"/>
              <a:t>ВЕСНУШКА . Здравствуйте , ребята , меня зовут Веснушка ! Я прибежала к вам на праздник со своим другом </a:t>
            </a:r>
            <a:r>
              <a:rPr lang="ru-RU" sz="1600" dirty="0" err="1" smtClean="0"/>
              <a:t>Клёпой</a:t>
            </a:r>
            <a:r>
              <a:rPr lang="ru-RU" sz="1600" dirty="0" smtClean="0"/>
              <a:t> , вы его не видели ?</a:t>
            </a:r>
          </a:p>
          <a:p>
            <a:pPr>
              <a:buNone/>
            </a:pPr>
            <a:r>
              <a:rPr lang="ru-RU" sz="1600" dirty="0" smtClean="0"/>
              <a:t>Дети .    Нет !</a:t>
            </a:r>
          </a:p>
          <a:p>
            <a:pPr>
              <a:buNone/>
            </a:pPr>
            <a:r>
              <a:rPr lang="ru-RU" sz="1600" i="1" dirty="0" smtClean="0"/>
              <a:t>ВЕСНУШКА . </a:t>
            </a:r>
            <a:r>
              <a:rPr lang="ru-RU" sz="1600" dirty="0" smtClean="0"/>
              <a:t>Вот хорошо , значит , я первый ! Мы с ним пошли разными дорогами , пока его нет , я спрячусь . Пусть он подумает , что я ещё не пришёл . ( прячется) .</a:t>
            </a:r>
          </a:p>
          <a:p>
            <a:pPr>
              <a:buNone/>
            </a:pPr>
            <a:r>
              <a:rPr lang="ru-RU" sz="1600" i="1" dirty="0" smtClean="0"/>
              <a:t>С другой стороны зала выходит </a:t>
            </a:r>
            <a:r>
              <a:rPr lang="ru-RU" sz="1600" i="1" dirty="0" err="1" smtClean="0"/>
              <a:t>Клёпа</a:t>
            </a:r>
            <a:r>
              <a:rPr lang="ru-RU" sz="1600" i="1" dirty="0" smtClean="0"/>
              <a:t> , вокруг шеи у него шарф , в руках зонтик .</a:t>
            </a:r>
          </a:p>
          <a:p>
            <a:pPr>
              <a:buNone/>
            </a:pPr>
            <a:r>
              <a:rPr lang="ru-RU" sz="1600" dirty="0" smtClean="0"/>
              <a:t>ВОСПИТ.  Ты , очевидно , </a:t>
            </a:r>
            <a:r>
              <a:rPr lang="ru-RU" sz="1600" dirty="0" err="1" smtClean="0"/>
              <a:t>Клёпа</a:t>
            </a:r>
            <a:r>
              <a:rPr lang="ru-RU" sz="1600" dirty="0" smtClean="0"/>
              <a:t> ?</a:t>
            </a:r>
          </a:p>
          <a:p>
            <a:pPr>
              <a:buNone/>
            </a:pPr>
            <a:r>
              <a:rPr lang="ru-RU" sz="1600" dirty="0" smtClean="0"/>
              <a:t>КЛЁПА.  Да , это я !</a:t>
            </a:r>
          </a:p>
          <a:p>
            <a:pPr>
              <a:buNone/>
            </a:pPr>
            <a:r>
              <a:rPr lang="ru-RU" sz="1600" dirty="0" smtClean="0"/>
              <a:t>ВОСПИТ. А почему ты так закутался !</a:t>
            </a:r>
          </a:p>
          <a:p>
            <a:pPr>
              <a:buNone/>
            </a:pPr>
            <a:r>
              <a:rPr lang="ru-RU" sz="1600" dirty="0" smtClean="0"/>
              <a:t>КЛЁПА.    Я чихаю , я охрип , голова моя болит …</a:t>
            </a:r>
            <a:r>
              <a:rPr lang="ru-RU" sz="1600" i="1" dirty="0" smtClean="0"/>
              <a:t>  </a:t>
            </a:r>
          </a:p>
          <a:p>
            <a:pPr>
              <a:buNone/>
            </a:pPr>
            <a:endParaRPr lang="ru-RU" sz="16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42" y="-1524000"/>
            <a:ext cx="6172200" cy="1524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57159"/>
            <a:ext cx="6172200" cy="8572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/>
              <a:t>ВОСПИТ.   Это , видно, грипп ! А вот наши дети не болеют ! Потому , что каждое утро делают зарядку . А ты умеешь делать зарядку ?</a:t>
            </a:r>
          </a:p>
          <a:p>
            <a:pPr>
              <a:buNone/>
            </a:pPr>
            <a:r>
              <a:rPr lang="ru-RU" sz="1600" dirty="0" smtClean="0"/>
              <a:t>КЛЁПА.   Нет . Я болею .</a:t>
            </a:r>
          </a:p>
          <a:p>
            <a:pPr>
              <a:buNone/>
            </a:pPr>
            <a:r>
              <a:rPr lang="ru-RU" sz="1600" dirty="0" smtClean="0"/>
              <a:t>ВОСПИТ.   Снимай свой шарф и ребята сейчас тебя научат .</a:t>
            </a:r>
          </a:p>
          <a:p>
            <a:pPr>
              <a:buNone/>
            </a:pPr>
            <a:r>
              <a:rPr lang="ru-RU" sz="1600" i="1" dirty="0" smtClean="0"/>
              <a:t>Дети исполняют песню «ЗАРЯДКА» муз. Н.Лукониной , сл. </a:t>
            </a:r>
            <a:r>
              <a:rPr lang="ru-RU" sz="1600" i="1" dirty="0" err="1" smtClean="0"/>
              <a:t>Л.Чадовой</a:t>
            </a:r>
            <a:r>
              <a:rPr lang="ru-RU" sz="1600" i="1" dirty="0" smtClean="0"/>
              <a:t> . </a:t>
            </a:r>
            <a:r>
              <a:rPr lang="ru-RU" sz="1600" i="1" dirty="0" err="1" smtClean="0"/>
              <a:t>Клёпа</a:t>
            </a:r>
            <a:r>
              <a:rPr lang="ru-RU" sz="1600" i="1" dirty="0" smtClean="0"/>
              <a:t> вместе с детьми выполняет движения.</a:t>
            </a:r>
          </a:p>
          <a:p>
            <a:pPr>
              <a:buNone/>
            </a:pPr>
            <a:r>
              <a:rPr lang="ru-RU" sz="1600" dirty="0" smtClean="0"/>
              <a:t>ВОСПИТ.  Ну , как твоё самочувствие ?</a:t>
            </a:r>
          </a:p>
          <a:p>
            <a:pPr>
              <a:buNone/>
            </a:pPr>
            <a:r>
              <a:rPr lang="ru-RU" sz="1600" dirty="0" smtClean="0"/>
              <a:t>КЛЁПА .   Хорошо! Мне даже весело стало . Спасибо , ребята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</a:t>
            </a:r>
            <a:r>
              <a:rPr lang="ru-RU" sz="1600" i="1" dirty="0" smtClean="0"/>
              <a:t>Незаметно появляется ВЕСНУШКА , она подкрадывается к КЛЁПЕ и пугает его .</a:t>
            </a:r>
          </a:p>
          <a:p>
            <a:pPr>
              <a:buNone/>
            </a:pPr>
            <a:r>
              <a:rPr lang="ru-RU" sz="1600" dirty="0" smtClean="0"/>
              <a:t>КЛЁПА.   Как ты меня напугал . А я всё-таки первый пришёл 1</a:t>
            </a:r>
          </a:p>
          <a:p>
            <a:pPr>
              <a:buNone/>
            </a:pPr>
            <a:r>
              <a:rPr lang="ru-RU" sz="1600" dirty="0" smtClean="0"/>
              <a:t>ВЕСНУШКА . Нет . Я первая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</a:t>
            </a:r>
            <a:r>
              <a:rPr lang="ru-RU" sz="1600" i="1" dirty="0" smtClean="0"/>
              <a:t>Они спорят . Воспитатель разнимает их .</a:t>
            </a:r>
          </a:p>
          <a:p>
            <a:pPr>
              <a:buNone/>
            </a:pPr>
            <a:r>
              <a:rPr lang="ru-RU" sz="1600" dirty="0" smtClean="0"/>
              <a:t>ВОСПИТ.   Перестаньте спорить !Ну , раз вы не можете разобраться кто первый , предлагаю вам соревнования – кто победит ,тот и первый !</a:t>
            </a:r>
          </a:p>
          <a:p>
            <a:pPr>
              <a:buNone/>
            </a:pPr>
            <a:r>
              <a:rPr lang="ru-RU" sz="1600" dirty="0" smtClean="0"/>
              <a:t>ВЕСНУШКА.  Здорово ! Девочки , поможете мне победить ?</a:t>
            </a:r>
          </a:p>
          <a:p>
            <a:pPr>
              <a:buNone/>
            </a:pPr>
            <a:r>
              <a:rPr lang="ru-RU" sz="1600" dirty="0" smtClean="0"/>
              <a:t>ДЕВОЧКИ.    ДА! </a:t>
            </a:r>
          </a:p>
          <a:p>
            <a:pPr>
              <a:buNone/>
            </a:pPr>
            <a:r>
              <a:rPr lang="ru-RU" sz="1600" dirty="0" smtClean="0"/>
              <a:t>КЛЁПА.      Ну что это за сила , девочки ? Вот мальчики – это сила .</a:t>
            </a:r>
          </a:p>
          <a:p>
            <a:pPr>
              <a:buNone/>
            </a:pPr>
            <a:r>
              <a:rPr lang="ru-RU" sz="1600" dirty="0" smtClean="0"/>
              <a:t>ВОСПИТ.   Вот и хорошо . На построение , в обход по залу , шагом марш !       </a:t>
            </a:r>
          </a:p>
          <a:p>
            <a:pPr>
              <a:buNone/>
            </a:pPr>
            <a:r>
              <a:rPr lang="ru-RU" sz="1600" i="1" dirty="0" smtClean="0"/>
              <a:t>Дети , маршируя , строятся в команды .</a:t>
            </a:r>
          </a:p>
          <a:p>
            <a:pPr>
              <a:buNone/>
            </a:pPr>
            <a:r>
              <a:rPr lang="ru-RU" sz="1600" i="1" dirty="0"/>
              <a:t> </a:t>
            </a:r>
            <a:r>
              <a:rPr lang="ru-RU" sz="1600" i="1" dirty="0" smtClean="0"/>
              <a:t>1. ВЕСНУШКА – команда девочек .</a:t>
            </a:r>
          </a:p>
          <a:p>
            <a:pPr>
              <a:buNone/>
            </a:pPr>
            <a:r>
              <a:rPr lang="ru-RU" sz="1600" i="1" dirty="0" smtClean="0"/>
              <a:t>2. КЛЁПА – команда мальчиков.</a:t>
            </a:r>
          </a:p>
          <a:p>
            <a:pPr>
              <a:buNone/>
            </a:pPr>
            <a:r>
              <a:rPr lang="ru-RU" sz="1600" dirty="0" smtClean="0"/>
              <a:t>ВОСПИТ.   Внимание! Внимание! Начинаем соревнования !</a:t>
            </a:r>
          </a:p>
          <a:p>
            <a:pPr>
              <a:buNone/>
            </a:pPr>
            <a:r>
              <a:rPr lang="ru-RU" sz="1600" u="sng" dirty="0"/>
              <a:t> </a:t>
            </a:r>
            <a:r>
              <a:rPr lang="ru-RU" sz="1600" u="sng" dirty="0" smtClean="0"/>
              <a:t>1.   ЭСТАФЕТА. «Преодолей препятствия»</a:t>
            </a:r>
          </a:p>
          <a:p>
            <a:pPr>
              <a:buNone/>
            </a:pPr>
            <a:r>
              <a:rPr lang="ru-RU" sz="1600" dirty="0" smtClean="0"/>
              <a:t>Командам нужно пройти по скамейке , перепрыгнуть через гимнастическую палку .пролезть под дугой , прибежать обратно и передать эстафету следующему участнику и т.д.</a:t>
            </a:r>
          </a:p>
          <a:p>
            <a:pPr>
              <a:buNone/>
            </a:pPr>
            <a:r>
              <a:rPr lang="ru-RU" sz="1600" u="sng" dirty="0" smtClean="0"/>
              <a:t>2.   « Бег змейкой»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Детям поочерёдно нужно пробежать между кеглями.( 4 штуки). 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320465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572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u="sng" dirty="0" smtClean="0"/>
              <a:t>3.  ЭСТАФЕТА «КОЛОБОК».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Мяч (колобок) нужно прокатить обручем до ориентира . Обратно – мяч и обруч принести в </a:t>
            </a:r>
            <a:r>
              <a:rPr lang="ru-RU" sz="1600" dirty="0" err="1" smtClean="0"/>
              <a:t>рукох</a:t>
            </a:r>
            <a:r>
              <a:rPr lang="ru-RU" sz="1600" dirty="0" smtClean="0"/>
              <a:t> и передать следующему участнику команды .</a:t>
            </a:r>
          </a:p>
          <a:p>
            <a:pPr>
              <a:buNone/>
            </a:pPr>
            <a:r>
              <a:rPr lang="ru-RU" sz="1600" u="sng" dirty="0" smtClean="0"/>
              <a:t>4. </a:t>
            </a:r>
            <a:r>
              <a:rPr lang="ru-RU" sz="1600" u="sng" dirty="0" err="1" smtClean="0"/>
              <a:t>Перетягивание</a:t>
            </a:r>
            <a:r>
              <a:rPr lang="ru-RU" sz="1600" u="sng" dirty="0" smtClean="0"/>
              <a:t> каната .</a:t>
            </a:r>
          </a:p>
          <a:p>
            <a:pPr>
              <a:buNone/>
            </a:pPr>
            <a:r>
              <a:rPr lang="ru-RU" sz="1600" dirty="0" smtClean="0"/>
              <a:t>Команды перетягивают канат , кто перетянет на свою сторону , тот и победил .</a:t>
            </a:r>
          </a:p>
          <a:p>
            <a:pPr>
              <a:buNone/>
            </a:pPr>
            <a:r>
              <a:rPr lang="ru-RU" sz="1600" dirty="0" smtClean="0"/>
              <a:t>ВОСПИТ.   Вы все молодцы ! Победила дружба ! А чтобы вы никогда не болели я дарю вам эти вкусные и полезные призы .</a:t>
            </a:r>
          </a:p>
          <a:p>
            <a:pPr>
              <a:buNone/>
            </a:pPr>
            <a:r>
              <a:rPr lang="ru-RU" sz="1600" i="1" dirty="0" smtClean="0"/>
              <a:t>КЛЁПА и ВЕСНУШКА помогают раздавать призы , прощаются с детьми и уходят . Дети под музыку уходят в группу .</a:t>
            </a:r>
            <a:endParaRPr lang="ru-RU" sz="16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H5VRHAXFEW3S-1010-546</_dlc_DocId>
    <_dlc_DocIdUrl xmlns="b582dbf1-bcaa-4613-9a4c-8b7010640233">
      <Url>http://www.eduportal44.ru/Krasnoe/MGOU4/_layouts/15/DocIdRedir.aspx?ID=H5VRHAXFEW3S-1010-546</Url>
      <Description>H5VRHAXFEW3S-1010-546</Description>
    </_dlc_DocIdUrl>
  </documentManagement>
</p:properties>
</file>

<file path=customXml/itemProps1.xml><?xml version="1.0" encoding="utf-8"?>
<ds:datastoreItem xmlns:ds="http://schemas.openxmlformats.org/officeDocument/2006/customXml" ds:itemID="{D3067BED-1F77-4E10-A51B-C70A2C4798CE}"/>
</file>

<file path=customXml/itemProps2.xml><?xml version="1.0" encoding="utf-8"?>
<ds:datastoreItem xmlns:ds="http://schemas.openxmlformats.org/officeDocument/2006/customXml" ds:itemID="{E1347EB3-6E29-48B5-BE07-27485C77D421}"/>
</file>

<file path=customXml/itemProps3.xml><?xml version="1.0" encoding="utf-8"?>
<ds:datastoreItem xmlns:ds="http://schemas.openxmlformats.org/officeDocument/2006/customXml" ds:itemID="{60194F83-AFBB-43D4-849D-F6A60DC6F338}"/>
</file>

<file path=customXml/itemProps4.xml><?xml version="1.0" encoding="utf-8"?>
<ds:datastoreItem xmlns:ds="http://schemas.openxmlformats.org/officeDocument/2006/customXml" ds:itemID="{9BEFA3B4-9FBD-4A47-8788-B2C81975ECF4}"/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620</Words>
  <Application>Microsoft Office PowerPoint</Application>
  <PresentationFormat>Экран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ДЕНЬ ЗДОРОВЬЯ.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ЗДОРОВЬЯ.</dc:title>
  <dc:creator>Денис</dc:creator>
  <cp:lastModifiedBy>Денис</cp:lastModifiedBy>
  <cp:revision>8</cp:revision>
  <dcterms:created xsi:type="dcterms:W3CDTF">2016-06-04T17:08:23Z</dcterms:created>
  <dcterms:modified xsi:type="dcterms:W3CDTF">2016-06-04T18:27:10Z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e821dc17-e6de-4471-b8fe-65b21aa17f62</vt:lpwstr>
  </property>
</Properties>
</file>