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3" r:id="rId6"/>
    <p:sldId id="264" r:id="rId7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836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DAA07-0AD6-4F05-90F2-A409C876EB63}" type="datetimeFigureOut">
              <a:rPr lang="ru-RU" smtClean="0"/>
              <a:pPr/>
              <a:t>30.04.2016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3F102-4524-48AE-A1B2-B7AED5A040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DAA07-0AD6-4F05-90F2-A409C876EB63}" type="datetimeFigureOut">
              <a:rPr lang="ru-RU" smtClean="0"/>
              <a:pPr/>
              <a:t>30.04.2016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3F102-4524-48AE-A1B2-B7AED5A040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DAA07-0AD6-4F05-90F2-A409C876EB63}" type="datetimeFigureOut">
              <a:rPr lang="ru-RU" smtClean="0"/>
              <a:pPr/>
              <a:t>30.04.2016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3F102-4524-48AE-A1B2-B7AED5A040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DAA07-0AD6-4F05-90F2-A409C876EB63}" type="datetimeFigureOut">
              <a:rPr lang="ru-RU" smtClean="0"/>
              <a:pPr/>
              <a:t>30.04.2016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3F102-4524-48AE-A1B2-B7AED5A040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DAA07-0AD6-4F05-90F2-A409C876EB63}" type="datetimeFigureOut">
              <a:rPr lang="ru-RU" smtClean="0"/>
              <a:pPr/>
              <a:t>30.04.2016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3F102-4524-48AE-A1B2-B7AED5A040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DAA07-0AD6-4F05-90F2-A409C876EB63}" type="datetimeFigureOut">
              <a:rPr lang="ru-RU" smtClean="0"/>
              <a:pPr/>
              <a:t>30.04.2016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3F102-4524-48AE-A1B2-B7AED5A040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DAA07-0AD6-4F05-90F2-A409C876EB63}" type="datetimeFigureOut">
              <a:rPr lang="ru-RU" smtClean="0"/>
              <a:pPr/>
              <a:t>30.04.2016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3F102-4524-48AE-A1B2-B7AED5A040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DAA07-0AD6-4F05-90F2-A409C876EB63}" type="datetimeFigureOut">
              <a:rPr lang="ru-RU" smtClean="0"/>
              <a:pPr/>
              <a:t>30.04.2016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3F102-4524-48AE-A1B2-B7AED5A040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DAA07-0AD6-4F05-90F2-A409C876EB63}" type="datetimeFigureOut">
              <a:rPr lang="ru-RU" smtClean="0"/>
              <a:pPr/>
              <a:t>30.04.2016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3F102-4524-48AE-A1B2-B7AED5A040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DAA07-0AD6-4F05-90F2-A409C876EB63}" type="datetimeFigureOut">
              <a:rPr lang="ru-RU" smtClean="0"/>
              <a:pPr/>
              <a:t>30.04.2016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3F102-4524-48AE-A1B2-B7AED5A040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DAA07-0AD6-4F05-90F2-A409C876EB63}" type="datetimeFigureOut">
              <a:rPr lang="ru-RU" smtClean="0"/>
              <a:pPr/>
              <a:t>30.04.2016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3F102-4524-48AE-A1B2-B7AED5A040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DAA07-0AD6-4F05-90F2-A409C876EB63}" type="datetimeFigureOut">
              <a:rPr lang="ru-RU" smtClean="0"/>
              <a:pPr/>
              <a:t>30.04.2016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3F102-4524-48AE-A1B2-B7AED5A0406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/>
              <a:t>Встреча весны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Праздник для всех групп.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66" y="357158"/>
            <a:ext cx="6172200" cy="8429684"/>
          </a:xfrm>
        </p:spPr>
        <p:txBody>
          <a:bodyPr>
            <a:normAutofit fontScale="92500" lnSpcReduction="20000"/>
          </a:bodyPr>
          <a:lstStyle/>
          <a:p>
            <a:r>
              <a:rPr lang="ru-RU" sz="2000" dirty="0" smtClean="0"/>
              <a:t>Дети входят в зал и садятся на стулья .</a:t>
            </a:r>
          </a:p>
          <a:p>
            <a:r>
              <a:rPr lang="ru-RU" sz="2000" dirty="0" smtClean="0"/>
              <a:t>ВЕДУЩИЙ.   Полюбуйся весенним цветеньем ,</a:t>
            </a:r>
          </a:p>
          <a:p>
            <a:r>
              <a:rPr lang="ru-RU" sz="2000" dirty="0"/>
              <a:t> </a:t>
            </a:r>
            <a:r>
              <a:rPr lang="ru-RU" sz="2000" dirty="0" smtClean="0"/>
              <a:t>                       Нежной травкой , зелёным листом</a:t>
            </a:r>
          </a:p>
          <a:p>
            <a:r>
              <a:rPr lang="ru-RU" sz="2000" dirty="0"/>
              <a:t> </a:t>
            </a:r>
            <a:r>
              <a:rPr lang="ru-RU" sz="2000" dirty="0" smtClean="0"/>
              <a:t>                       И под птичье весёлое пенье</a:t>
            </a:r>
          </a:p>
          <a:p>
            <a:r>
              <a:rPr lang="ru-RU" sz="2000" dirty="0"/>
              <a:t> </a:t>
            </a:r>
            <a:r>
              <a:rPr lang="ru-RU" sz="2000" dirty="0" smtClean="0"/>
              <a:t>                       Проходи на поляну как в дом!</a:t>
            </a:r>
          </a:p>
          <a:p>
            <a:r>
              <a:rPr lang="ru-RU" sz="2000" dirty="0" smtClean="0"/>
              <a:t>Конечно , все вы знаете, какое сейчас время года . (Ответы детей) Правильно , весна.  Все её любят и очень ждут, Так было всегда . В народе издавна ходят поговорки л весне и труде . Какие поговорки о весне вы знаете ? ( Ответы детей)</a:t>
            </a:r>
          </a:p>
          <a:p>
            <a:r>
              <a:rPr lang="ru-RU" sz="2000" dirty="0"/>
              <a:t> </a:t>
            </a:r>
            <a:r>
              <a:rPr lang="ru-RU" sz="2000" dirty="0" smtClean="0"/>
              <a:t>                    Есть у нас старинный свиток</a:t>
            </a:r>
          </a:p>
          <a:p>
            <a:r>
              <a:rPr lang="ru-RU" sz="2000" dirty="0"/>
              <a:t> </a:t>
            </a:r>
            <a:r>
              <a:rPr lang="ru-RU" sz="2000" dirty="0" smtClean="0"/>
              <a:t>                    </a:t>
            </a:r>
            <a:r>
              <a:rPr lang="ru-RU" sz="2000" dirty="0"/>
              <a:t>О</a:t>
            </a:r>
            <a:r>
              <a:rPr lang="ru-RU" sz="2000" dirty="0" smtClean="0"/>
              <a:t>н обмотан связкой ниток ,.</a:t>
            </a:r>
          </a:p>
          <a:p>
            <a:r>
              <a:rPr lang="ru-RU" sz="2000" dirty="0"/>
              <a:t> </a:t>
            </a:r>
            <a:r>
              <a:rPr lang="ru-RU" sz="2000" dirty="0" smtClean="0"/>
              <a:t>                    В нём </a:t>
            </a:r>
            <a:r>
              <a:rPr lang="ru-RU" sz="2000" dirty="0" err="1" smtClean="0"/>
              <a:t>заклички</a:t>
            </a:r>
            <a:r>
              <a:rPr lang="ru-RU" sz="2000" dirty="0" smtClean="0"/>
              <a:t> на весну .</a:t>
            </a:r>
          </a:p>
          <a:p>
            <a:r>
              <a:rPr lang="ru-RU" sz="2000" dirty="0"/>
              <a:t> </a:t>
            </a:r>
            <a:r>
              <a:rPr lang="ru-RU" sz="2000" dirty="0" smtClean="0"/>
              <a:t>                    Их читать сейчас начну !</a:t>
            </a:r>
          </a:p>
          <a:p>
            <a:r>
              <a:rPr lang="ru-RU" sz="2000" dirty="0"/>
              <a:t> </a:t>
            </a:r>
            <a:r>
              <a:rPr lang="ru-RU" sz="2000" dirty="0" smtClean="0"/>
              <a:t>                  «</a:t>
            </a:r>
            <a:r>
              <a:rPr lang="ru-RU" sz="2000" dirty="0" err="1" smtClean="0"/>
              <a:t>Какп-кап-кап</a:t>
            </a:r>
            <a:r>
              <a:rPr lang="ru-RU" sz="2000" dirty="0" smtClean="0"/>
              <a:t> , сосульки плачут ,</a:t>
            </a:r>
          </a:p>
          <a:p>
            <a:r>
              <a:rPr lang="ru-RU" sz="2000" dirty="0"/>
              <a:t> </a:t>
            </a:r>
            <a:r>
              <a:rPr lang="ru-RU" sz="2000" dirty="0" smtClean="0"/>
              <a:t>                    Воробьи по лужам скачут ,</a:t>
            </a:r>
          </a:p>
          <a:p>
            <a:r>
              <a:rPr lang="ru-RU" sz="2000" dirty="0"/>
              <a:t> </a:t>
            </a:r>
            <a:r>
              <a:rPr lang="ru-RU" sz="2000" dirty="0" smtClean="0"/>
              <a:t>                    Утром зоренька красна,</a:t>
            </a:r>
          </a:p>
          <a:p>
            <a:r>
              <a:rPr lang="ru-RU" sz="2000" dirty="0" smtClean="0"/>
              <a:t>ДЕТИ .     Значит , к нам идёт весна !</a:t>
            </a:r>
          </a:p>
          <a:p>
            <a:r>
              <a:rPr lang="ru-RU" sz="2000" dirty="0" smtClean="0"/>
              <a:t>ВЕДУЩИЙ. Покороче стали ночи ,</a:t>
            </a:r>
          </a:p>
          <a:p>
            <a:r>
              <a:rPr lang="ru-RU" sz="2000" dirty="0"/>
              <a:t> </a:t>
            </a:r>
            <a:r>
              <a:rPr lang="ru-RU" sz="2000" dirty="0" smtClean="0"/>
              <a:t>                    А на вербе пухнут почки ,</a:t>
            </a:r>
          </a:p>
          <a:p>
            <a:r>
              <a:rPr lang="ru-RU" sz="2000" dirty="0"/>
              <a:t> </a:t>
            </a:r>
            <a:r>
              <a:rPr lang="ru-RU" sz="2000" dirty="0" smtClean="0"/>
              <a:t>                    И проталинка видна.</a:t>
            </a:r>
          </a:p>
          <a:p>
            <a:r>
              <a:rPr lang="ru-RU" sz="2000" dirty="0" smtClean="0"/>
              <a:t>ДЕТИ.       Значит к нам идёт весна !</a:t>
            </a:r>
          </a:p>
          <a:p>
            <a:r>
              <a:rPr lang="ru-RU" sz="2000" dirty="0" smtClean="0"/>
              <a:t>ВЕДУЩИЙ. Вдоль дорожки ручейки</a:t>
            </a:r>
          </a:p>
          <a:p>
            <a:r>
              <a:rPr lang="ru-RU" sz="2000" dirty="0"/>
              <a:t> </a:t>
            </a:r>
            <a:r>
              <a:rPr lang="ru-RU" sz="2000" dirty="0" smtClean="0"/>
              <a:t>                    Побежали до реки .</a:t>
            </a:r>
          </a:p>
          <a:p>
            <a:r>
              <a:rPr lang="ru-RU" sz="2000" dirty="0"/>
              <a:t> </a:t>
            </a:r>
            <a:r>
              <a:rPr lang="ru-RU" sz="2000" dirty="0" smtClean="0"/>
              <a:t>                    Блёкнет снега белизна.</a:t>
            </a:r>
          </a:p>
          <a:p>
            <a:r>
              <a:rPr lang="ru-RU" sz="2000" dirty="0" smtClean="0"/>
              <a:t>ДЕТИ.       Значит , к нам идёт весна !</a:t>
            </a:r>
          </a:p>
          <a:p>
            <a:r>
              <a:rPr lang="ru-RU" sz="2000" dirty="0" smtClean="0"/>
              <a:t>Дети </a:t>
            </a:r>
            <a:r>
              <a:rPr lang="ru-RU" sz="2000" dirty="0" err="1" smtClean="0"/>
              <a:t>средне-старшей</a:t>
            </a:r>
            <a:r>
              <a:rPr lang="ru-RU" sz="2000" dirty="0" smtClean="0"/>
              <a:t> группы исполняют песню  «Весна» </a:t>
            </a:r>
          </a:p>
          <a:p>
            <a:r>
              <a:rPr lang="ru-RU" sz="2000" dirty="0" smtClean="0"/>
              <a:t>      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66" y="-167258"/>
            <a:ext cx="6500834" cy="931125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000" dirty="0" smtClean="0"/>
              <a:t>ВЕСНА. </a:t>
            </a:r>
            <a:r>
              <a:rPr lang="ru-RU" sz="2000" dirty="0"/>
              <a:t> </a:t>
            </a:r>
            <a:r>
              <a:rPr lang="ru-RU" sz="2000" dirty="0" smtClean="0"/>
              <a:t> Я долго шла полями ,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Лугами и лесами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Растаял снег холодный ,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Прозрачной стал водой ,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        И </a:t>
            </a:r>
            <a:r>
              <a:rPr lang="ru-RU" sz="2000" dirty="0" err="1" smtClean="0"/>
              <a:t>наконеч</a:t>
            </a:r>
            <a:r>
              <a:rPr lang="ru-RU" sz="2000" dirty="0" smtClean="0"/>
              <a:t> я с вами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        На  праздничной поляне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         Так радостно сегодня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        Справляю праздник свой!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Позвольте праздник наш начать и вам загадки загадать !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1  Первый цветочек , красивый и нежный,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Белый глазочек , зовётся…( подснежник).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2  Он зимою  в шубке белой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Под кустом сидел несмело ,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А весна пришла – опять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Нужно шубку поменять .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Станет русым наш трусишка .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Как зовут его ? ( зайчишка).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3  Спал всю зиму он в берлоге ,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Вот и лето на пороге ,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Раз весна – пора вставать ,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Надо жира нагулять . (медведь0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4  Что за мостик расписной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Спину выгнул над рекой ?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Пробежаться бы хоть раз !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Не успели он погас ! (радуга)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5  По весне к нам с юга </a:t>
            </a:r>
            <a:r>
              <a:rPr lang="ru-RU" sz="2000" dirty="0" err="1" smtClean="0"/>
              <a:t>мчиться</a:t>
            </a:r>
            <a:endParaRPr lang="ru-RU" sz="2000" dirty="0" smtClean="0"/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Чёрная , как ворон , птица . 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Для деревьев наших врач –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Угадай , кто это ? (грач).</a:t>
            </a:r>
          </a:p>
          <a:p>
            <a:pPr>
              <a:buNone/>
            </a:pPr>
            <a:r>
              <a:rPr lang="ru-RU" sz="2000" dirty="0" smtClean="0"/>
              <a:t>Дети отгадывают загадки . Весна хвалит их за смекалку. </a:t>
            </a:r>
          </a:p>
          <a:p>
            <a:pPr>
              <a:buNone/>
            </a:pPr>
            <a:r>
              <a:rPr lang="ru-RU" sz="2000" dirty="0" smtClean="0"/>
              <a:t>ВЕСНА.    Веселись и пой  , народ  !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Становитесь в хоровод !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Дети встают в хоровод и проводится игра «Весна» . После исполнения все садятся на свои места .</a:t>
            </a:r>
            <a:endParaRPr lang="ru-RU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524000"/>
            <a:ext cx="6172200" cy="1524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66" y="0"/>
            <a:ext cx="6172200" cy="8820667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2000" dirty="0" smtClean="0"/>
              <a:t>ВЕДУЩИЙ.   Расскажи –  </a:t>
            </a:r>
            <a:r>
              <a:rPr lang="ru-RU" sz="2000" dirty="0" err="1" smtClean="0"/>
              <a:t>ка</a:t>
            </a:r>
            <a:r>
              <a:rPr lang="ru-RU" sz="2000" dirty="0" smtClean="0"/>
              <a:t> всем , Весна ,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    Как дорогу к нам нашла .</a:t>
            </a:r>
          </a:p>
          <a:p>
            <a:pPr>
              <a:buNone/>
            </a:pPr>
            <a:r>
              <a:rPr lang="ru-RU" sz="2000" dirty="0" smtClean="0"/>
              <a:t>ВЕСНА.        Грачи-кулики из-за моря прилетали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 И мне путь указали .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 Вы , ребятки , птиц встречайте ,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 Кричать </a:t>
            </a:r>
            <a:r>
              <a:rPr lang="ru-RU" sz="2000" dirty="0" err="1" smtClean="0"/>
              <a:t>закличку</a:t>
            </a:r>
            <a:r>
              <a:rPr lang="ru-RU" sz="2000" dirty="0" smtClean="0"/>
              <a:t> начинайте !</a:t>
            </a:r>
          </a:p>
          <a:p>
            <a:pPr>
              <a:buNone/>
            </a:pPr>
            <a:r>
              <a:rPr lang="ru-RU" sz="2000" dirty="0" smtClean="0"/>
              <a:t>Русская народная </a:t>
            </a:r>
            <a:r>
              <a:rPr lang="ru-RU" sz="2000" dirty="0" err="1" smtClean="0"/>
              <a:t>закличка</a:t>
            </a:r>
            <a:r>
              <a:rPr lang="ru-RU" sz="2000" dirty="0" smtClean="0"/>
              <a:t> «Жаворонки прилетали»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(  Дети исполняют , сидя на местах .)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Жаворонки прилетали (взмахи руками , как крылья)</a:t>
            </a:r>
          </a:p>
          <a:p>
            <a:pPr>
              <a:buNone/>
            </a:pPr>
            <a:r>
              <a:rPr lang="ru-RU" sz="2000" dirty="0" smtClean="0"/>
              <a:t>Весну – красну отмыкали.( Пальцы одной руки </a:t>
            </a:r>
            <a:r>
              <a:rPr lang="ru-RU" sz="2000" dirty="0" err="1" smtClean="0"/>
              <a:t>собира</a:t>
            </a:r>
            <a:endParaRPr lang="ru-RU" sz="2000" dirty="0" smtClean="0"/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                              ют в щепоть и вращают на 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                              </a:t>
            </a:r>
            <a:r>
              <a:rPr lang="ru-RU" sz="2000" dirty="0" err="1" smtClean="0"/>
              <a:t>ладоне</a:t>
            </a:r>
            <a:r>
              <a:rPr lang="ru-RU" sz="2000" dirty="0" smtClean="0"/>
              <a:t> другой руки.)</a:t>
            </a:r>
          </a:p>
          <a:p>
            <a:pPr>
              <a:buNone/>
            </a:pPr>
            <a:r>
              <a:rPr lang="ru-RU" sz="2000" dirty="0" smtClean="0"/>
              <a:t>Серы </a:t>
            </a:r>
            <a:r>
              <a:rPr lang="ru-RU" sz="2000" dirty="0" err="1" smtClean="0"/>
              <a:t>снеги</a:t>
            </a:r>
            <a:r>
              <a:rPr lang="ru-RU" sz="2000" dirty="0" smtClean="0"/>
              <a:t> покатились , (Волнообразные движения</a:t>
            </a:r>
          </a:p>
          <a:p>
            <a:pPr>
              <a:buNone/>
            </a:pPr>
            <a:r>
              <a:rPr lang="ru-RU" sz="2000" dirty="0" smtClean="0"/>
              <a:t>В реках воды появились . </a:t>
            </a:r>
            <a:r>
              <a:rPr lang="ru-RU" sz="2000" dirty="0"/>
              <a:t> </a:t>
            </a:r>
            <a:r>
              <a:rPr lang="ru-RU" sz="2000" dirty="0" smtClean="0"/>
              <a:t>                             кистями рук )</a:t>
            </a:r>
          </a:p>
          <a:p>
            <a:pPr>
              <a:buNone/>
            </a:pPr>
            <a:r>
              <a:rPr lang="ru-RU" sz="2000" dirty="0" smtClean="0"/>
              <a:t> Вы не клюйте песок ,       (Грозят пальцем)</a:t>
            </a:r>
          </a:p>
          <a:p>
            <a:pPr>
              <a:buNone/>
            </a:pPr>
            <a:r>
              <a:rPr lang="ru-RU" sz="2000" dirty="0" smtClean="0"/>
              <a:t>Не тупите свой носок .</a:t>
            </a:r>
          </a:p>
          <a:p>
            <a:pPr>
              <a:buNone/>
            </a:pPr>
            <a:r>
              <a:rPr lang="ru-RU" sz="2000" dirty="0" smtClean="0"/>
              <a:t>Пригодится вам носок       (Стучат указательным паль-</a:t>
            </a:r>
          </a:p>
          <a:p>
            <a:pPr>
              <a:buNone/>
            </a:pPr>
            <a:r>
              <a:rPr lang="ru-RU" sz="2000" dirty="0" smtClean="0"/>
              <a:t>На овсяный колосок !                                 </a:t>
            </a:r>
            <a:r>
              <a:rPr lang="ru-RU" sz="2000" dirty="0" err="1"/>
              <a:t>ц</a:t>
            </a:r>
            <a:r>
              <a:rPr lang="ru-RU" sz="2000" dirty="0" err="1" smtClean="0"/>
              <a:t>ем</a:t>
            </a:r>
            <a:r>
              <a:rPr lang="ru-RU" sz="2000" dirty="0" smtClean="0"/>
              <a:t> по колену) </a:t>
            </a:r>
          </a:p>
          <a:p>
            <a:pPr>
              <a:buNone/>
            </a:pPr>
            <a:r>
              <a:rPr lang="ru-RU" sz="2000" dirty="0" smtClean="0"/>
              <a:t>Появляется  СОРОКА . </a:t>
            </a:r>
          </a:p>
          <a:p>
            <a:pPr>
              <a:buNone/>
            </a:pPr>
            <a:r>
              <a:rPr lang="ru-RU" sz="2000" dirty="0" smtClean="0"/>
              <a:t>СОРОКА  .  Я Сорока- белобока .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 О весне я стрекотала .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 Ох , устала я , устала …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Я везде бывала , всё видела , всё слышала , всё знаю , всё знаю .</a:t>
            </a:r>
          </a:p>
          <a:p>
            <a:pPr>
              <a:buNone/>
            </a:pPr>
            <a:r>
              <a:rPr lang="ru-RU" sz="2000" dirty="0" smtClean="0"/>
              <a:t>ВЕДУЩИЙ   </a:t>
            </a:r>
            <a:r>
              <a:rPr lang="ru-RU" sz="2000" dirty="0" err="1" smtClean="0"/>
              <a:t>Сорока-белобока</a:t>
            </a:r>
            <a:r>
              <a:rPr lang="ru-RU" sz="2000" dirty="0" smtClean="0"/>
              <a:t> , </a:t>
            </a:r>
            <a:r>
              <a:rPr lang="ru-RU" sz="2000" dirty="0" err="1" smtClean="0"/>
              <a:t>оасскажи</a:t>
            </a:r>
            <a:r>
              <a:rPr lang="ru-RU" sz="2000" dirty="0" smtClean="0"/>
              <a:t> и нам что ты видела  , где была .</a:t>
            </a:r>
          </a:p>
          <a:p>
            <a:pPr>
              <a:buNone/>
            </a:pPr>
            <a:r>
              <a:rPr lang="ru-RU" sz="2000" dirty="0" smtClean="0"/>
              <a:t>СОРОКА .    Я была в деревне и видела чудо. Там у курочки – хохлатки вылупились детки-цыплятки , такие пушистые комочки . Ну , просто прелесть.    </a:t>
            </a:r>
          </a:p>
          <a:p>
            <a:pPr>
              <a:buNone/>
            </a:pPr>
            <a:r>
              <a:rPr lang="ru-RU" sz="2000" dirty="0" smtClean="0"/>
              <a:t>Дети 1 младшей группы исполняют инсценировку песни «Курочка» муз. А. Филиппенко , сл. Т. Волгиной. После исполнения садятся на стулья .</a:t>
            </a:r>
          </a:p>
          <a:p>
            <a:pPr>
              <a:buNone/>
            </a:pPr>
            <a:r>
              <a:rPr lang="ru-RU" sz="2000" dirty="0" smtClean="0"/>
              <a:t>СОРОКА.       Я ещё нашла коробку .в ней весёлые игрушки  , 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   а игрушки погремушки .</a:t>
            </a:r>
          </a:p>
          <a:p>
            <a:pPr>
              <a:buNone/>
            </a:pPr>
            <a:r>
              <a:rPr lang="ru-RU" sz="2000" dirty="0" smtClean="0"/>
              <a:t>Дети 2 младшей группы исполняют «Игра с погремушками» и песню </a:t>
            </a:r>
          </a:p>
          <a:p>
            <a:pPr>
              <a:buNone/>
            </a:pPr>
            <a:r>
              <a:rPr lang="ru-RU" sz="2000" dirty="0" smtClean="0"/>
              <a:t>« Кап-кап…» слова и музыка  Ф. </a:t>
            </a:r>
            <a:r>
              <a:rPr lang="ru-RU" sz="2000" dirty="0" err="1" smtClean="0"/>
              <a:t>Финкельштейна</a:t>
            </a:r>
            <a:r>
              <a:rPr lang="ru-RU" sz="2000" dirty="0" smtClean="0"/>
              <a:t>. После исполнения возвращаются на свои места.         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   </a:t>
            </a:r>
            <a:endParaRPr lang="ru-RU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0" y="0"/>
            <a:ext cx="6172200" cy="1524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0"/>
            <a:ext cx="6172200" cy="878684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000" dirty="0" smtClean="0"/>
              <a:t>СОРОКА.     А ещё в пруду утята , ой , весёлые ребята .</a:t>
            </a:r>
          </a:p>
          <a:p>
            <a:pPr>
              <a:buNone/>
            </a:pPr>
            <a:r>
              <a:rPr lang="ru-RU" sz="2000" dirty="0" smtClean="0"/>
              <a:t>Исполняется «Танец маленьких утят» детьми средне-</a:t>
            </a:r>
          </a:p>
          <a:p>
            <a:pPr>
              <a:buNone/>
            </a:pPr>
            <a:r>
              <a:rPr lang="ru-RU" sz="2000" dirty="0"/>
              <a:t>с</a:t>
            </a:r>
            <a:r>
              <a:rPr lang="ru-RU" sz="2000" dirty="0" smtClean="0"/>
              <a:t>таршей группы ..</a:t>
            </a:r>
          </a:p>
          <a:p>
            <a:pPr>
              <a:buNone/>
            </a:pPr>
            <a:r>
              <a:rPr lang="ru-RU" sz="2000" dirty="0" smtClean="0"/>
              <a:t>ВЕСНА.        Много у меня дел .Всей природе помочь 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 надо . Боюсь не успею .</a:t>
            </a:r>
          </a:p>
          <a:p>
            <a:pPr>
              <a:buNone/>
            </a:pPr>
            <a:r>
              <a:rPr lang="ru-RU" sz="2000" dirty="0" smtClean="0"/>
              <a:t>ВЕДУЩИЙ. Дети , давайте мы поможем Весне .(ответы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  детей ) Весна , что нужно делать ?</a:t>
            </a:r>
          </a:p>
          <a:p>
            <a:pPr>
              <a:buNone/>
            </a:pPr>
            <a:r>
              <a:rPr lang="ru-RU" sz="2000" dirty="0" smtClean="0"/>
              <a:t>ВЕСНА.        Со двора собрать лопаткой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  Этот мусор в два ведра .</a:t>
            </a:r>
          </a:p>
          <a:p>
            <a:pPr>
              <a:buNone/>
            </a:pPr>
            <a:r>
              <a:rPr lang="ru-RU" sz="2000" dirty="0" smtClean="0"/>
              <a:t>                   КОНКУРС «ЛУЧШИЙ ДВОРНИК»  </a:t>
            </a:r>
          </a:p>
          <a:p>
            <a:pPr>
              <a:buNone/>
            </a:pPr>
            <a:r>
              <a:rPr lang="ru-RU" sz="2000" dirty="0" smtClean="0"/>
              <a:t>Двое игроков собирают в вёдра «мусор»( цветные кубики) . Игрок , собравший большее количество кубиков  , признаётся лучшим дворником . Игра проводится 2 раза : 1 раз играют дети 2 мл. группы , а 2 раз – дети  1 младшей группы группы .</a:t>
            </a:r>
          </a:p>
          <a:p>
            <a:pPr>
              <a:buNone/>
            </a:pPr>
            <a:r>
              <a:rPr lang="ru-RU" sz="2000" dirty="0" smtClean="0"/>
              <a:t>ВЕСНА.       Какой порядок ! Молодцы ! Теперь помогите , пожалуйста , семена разобрать .</a:t>
            </a:r>
          </a:p>
          <a:p>
            <a:pPr>
              <a:buNone/>
            </a:pPr>
            <a:r>
              <a:rPr lang="ru-RU" sz="2000" dirty="0" smtClean="0"/>
              <a:t>                     КОНКУРС «РАЗБЕРИ СЕМЕНА»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Играют несколько участников . Каждый получает перемешанные семена ( фасоль и подсолнечник ) . По сигналу  участники должны разобрать семена по виду в две кучки .  Участник , справившийся  с заданием быстрее , выигрывает .( играют дети </a:t>
            </a:r>
            <a:r>
              <a:rPr lang="ru-RU" sz="2000" dirty="0" err="1" smtClean="0"/>
              <a:t>средне-старшей</a:t>
            </a:r>
            <a:r>
              <a:rPr lang="ru-RU" sz="2000" dirty="0" smtClean="0"/>
              <a:t> группы ).</a:t>
            </a:r>
          </a:p>
          <a:p>
            <a:pPr>
              <a:buNone/>
            </a:pPr>
            <a:r>
              <a:rPr lang="ru-RU" sz="2000" dirty="0" smtClean="0"/>
              <a:t>ВЕДУЩИЙ.  Порядок навели , семена разобрали . Те-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    </a:t>
            </a:r>
            <a:r>
              <a:rPr lang="ru-RU" sz="2000" dirty="0" err="1" smtClean="0"/>
              <a:t>перь</a:t>
            </a:r>
            <a:r>
              <a:rPr lang="ru-RU" sz="2000" dirty="0" smtClean="0"/>
              <a:t> надо цветы посадить .</a:t>
            </a:r>
          </a:p>
          <a:p>
            <a:pPr>
              <a:buNone/>
            </a:pPr>
            <a:r>
              <a:rPr lang="ru-RU" sz="2000" dirty="0" smtClean="0"/>
              <a:t>         КОНКУРС «ПОСАДИТЬ ЦВЕТЫ НА КЛУМБУ»</a:t>
            </a:r>
          </a:p>
          <a:p>
            <a:pPr>
              <a:buNone/>
            </a:pPr>
            <a:r>
              <a:rPr lang="ru-RU" sz="2000" dirty="0" smtClean="0"/>
              <a:t>Каждому игроку даётся по цветочку (искусственному). Дети поочерёдно «сажают» свои цветы на «клумбу». Клумба-коробка . оформленная под клумбу 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86652" y="428596"/>
            <a:ext cx="6172200" cy="139015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66" y="0"/>
            <a:ext cx="6172200" cy="9144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ВЕСНА,       Как теперь хорошо и светло . Спасибо ,  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 ребята , за  помощь .</a:t>
            </a:r>
          </a:p>
          <a:p>
            <a:pPr>
              <a:buNone/>
            </a:pPr>
            <a:r>
              <a:rPr lang="ru-RU" sz="2000" dirty="0" smtClean="0"/>
              <a:t>ВЕДУЩИЙ. Весна , а у нас есть дети , которые родились весной.</a:t>
            </a:r>
          </a:p>
          <a:p>
            <a:pPr>
              <a:buNone/>
            </a:pPr>
            <a:r>
              <a:rPr lang="ru-RU" sz="2000" dirty="0" smtClean="0"/>
              <a:t>ВЕСНА.        Выходите скорее .(именинники выходят )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  Ребят все мы поздравим ,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  Каравай все запеваем .</a:t>
            </a:r>
          </a:p>
          <a:p>
            <a:pPr>
              <a:buNone/>
            </a:pPr>
            <a:r>
              <a:rPr lang="ru-RU" sz="2000" dirty="0" smtClean="0"/>
              <a:t>Все дети встают  в хоровод ( именинники в центре круга) и исполняем </a:t>
            </a:r>
            <a:r>
              <a:rPr lang="ru-RU" sz="2000" dirty="0"/>
              <a:t> </a:t>
            </a:r>
            <a:r>
              <a:rPr lang="ru-RU" sz="2000" dirty="0" smtClean="0"/>
              <a:t>«КАРАВАЙ». После хоровода  дети садятся на места , именинники получают </a:t>
            </a:r>
            <a:r>
              <a:rPr lang="ru-RU" sz="2000" dirty="0"/>
              <a:t>п</a:t>
            </a:r>
            <a:r>
              <a:rPr lang="ru-RU" sz="2000" dirty="0" smtClean="0"/>
              <a:t>одарки и проходят круг почёта под  музыку « </a:t>
            </a:r>
            <a:r>
              <a:rPr lang="ru-RU" sz="2000" dirty="0" err="1" smtClean="0"/>
              <a:t>Голубой</a:t>
            </a:r>
            <a:r>
              <a:rPr lang="ru-RU" sz="2000" dirty="0" smtClean="0"/>
              <a:t> вагон» В. </a:t>
            </a:r>
            <a:r>
              <a:rPr lang="ru-RU" sz="2000" dirty="0" err="1" smtClean="0"/>
              <a:t>Шаинского</a:t>
            </a:r>
            <a:r>
              <a:rPr lang="ru-RU" sz="2000" dirty="0" smtClean="0"/>
              <a:t> и аплодисменты всех присутствующих.</a:t>
            </a:r>
          </a:p>
          <a:p>
            <a:pPr>
              <a:buNone/>
            </a:pPr>
            <a:r>
              <a:rPr lang="ru-RU" sz="2000" dirty="0" smtClean="0"/>
              <a:t>СОРОКА,    Весна , ты </a:t>
            </a:r>
            <a:r>
              <a:rPr lang="ru-RU" sz="2000" dirty="0"/>
              <a:t> </a:t>
            </a:r>
            <a:r>
              <a:rPr lang="ru-RU" sz="2000" dirty="0" smtClean="0"/>
              <a:t>разве все подарки подарила ?</a:t>
            </a:r>
          </a:p>
          <a:p>
            <a:pPr>
              <a:buNone/>
            </a:pPr>
            <a:r>
              <a:rPr lang="ru-RU" sz="2000" dirty="0" smtClean="0"/>
              <a:t>ВЕСНА,        Нет! Для всех я приготовила не подарки  ,а настоящее сокровище .Это семена цветов . (Раскрывает коробку , показывает семена .) Посмотрите ., какое маленькое семечко , а вырастет из него красивый цветок ! Я уверена ,что все вы захотите помочь мне сотворить красоту – посадить свой цветок !</a:t>
            </a:r>
          </a:p>
          <a:p>
            <a:pPr>
              <a:buNone/>
            </a:pPr>
            <a:r>
              <a:rPr lang="ru-RU" sz="2000" dirty="0" smtClean="0"/>
              <a:t>ВЕСНА раздаёт пакетики с семенами цветов воспитателям . Дети благодарят ВЕСНУ за подарки .ВЕСНА </a:t>
            </a:r>
            <a:r>
              <a:rPr lang="ru-RU" sz="2000" dirty="0"/>
              <a:t> </a:t>
            </a:r>
            <a:r>
              <a:rPr lang="ru-RU" sz="2000" dirty="0" smtClean="0"/>
              <a:t>и СОРОКА прощаются с детьми и уходят . Дети под музыку идут в группы сажать семена цветов .</a:t>
            </a:r>
          </a:p>
          <a:p>
            <a:pPr>
              <a:buNone/>
            </a:pPr>
            <a:r>
              <a:rPr lang="ru-RU" sz="2000" dirty="0" smtClean="0"/>
              <a:t>   </a:t>
            </a:r>
            <a:endParaRPr lang="ru-RU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582dbf1-bcaa-4613-9a4c-8b7010640233">H5VRHAXFEW3S-1010-523</_dlc_DocId>
    <_dlc_DocIdUrl xmlns="b582dbf1-bcaa-4613-9a4c-8b7010640233">
      <Url>http://www.eduportal44.ru/Krasnoe/MGOU4/_layouts/15/DocIdRedir.aspx?ID=H5VRHAXFEW3S-1010-523</Url>
      <Description>H5VRHAXFEW3S-1010-523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7030614DF85037428406C94D6FE87DCF" ma:contentTypeVersion="1" ma:contentTypeDescription="Создание документа." ma:contentTypeScope="" ma:versionID="e47a1e6ca6958c1086d07c87f5a012b8">
  <xsd:schema xmlns:xsd="http://www.w3.org/2001/XMLSchema" xmlns:xs="http://www.w3.org/2001/XMLSchema" xmlns:p="http://schemas.microsoft.com/office/2006/metadata/properties" xmlns:ns2="b582dbf1-bcaa-4613-9a4c-8b7010640233" targetNamespace="http://schemas.microsoft.com/office/2006/metadata/properties" ma:root="true" ma:fieldsID="f776690c5d533c7015e705064819a422" ns2:_="">
    <xsd:import namespace="b582dbf1-bcaa-4613-9a4c-8b701064023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82dbf1-bcaa-4613-9a4c-8b701064023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31BD449-8C16-469D-919E-33FA17AEF175}"/>
</file>

<file path=customXml/itemProps2.xml><?xml version="1.0" encoding="utf-8"?>
<ds:datastoreItem xmlns:ds="http://schemas.openxmlformats.org/officeDocument/2006/customXml" ds:itemID="{EB5D7C5D-58B5-4E55-B668-4826E9A518B2}"/>
</file>

<file path=customXml/itemProps3.xml><?xml version="1.0" encoding="utf-8"?>
<ds:datastoreItem xmlns:ds="http://schemas.openxmlformats.org/officeDocument/2006/customXml" ds:itemID="{92F392A1-AFDB-4C0B-9898-CFA1CC2FC43D}"/>
</file>

<file path=customXml/itemProps4.xml><?xml version="1.0" encoding="utf-8"?>
<ds:datastoreItem xmlns:ds="http://schemas.openxmlformats.org/officeDocument/2006/customXml" ds:itemID="{3E17D58D-E495-4CF7-B468-745853825D20}"/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1157</Words>
  <Application>Microsoft Office PowerPoint</Application>
  <PresentationFormat>Экран (4:3)</PresentationFormat>
  <Paragraphs>119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Встреча весны</vt:lpstr>
      <vt:lpstr>Слайд 2</vt:lpstr>
      <vt:lpstr>Слайд 3</vt:lpstr>
      <vt:lpstr>Слайд 4</vt:lpstr>
      <vt:lpstr>Слайд 5</vt:lpstr>
      <vt:lpstr>Слайд 6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Встреча весны</dc:title>
  <dc:creator>Денис</dc:creator>
  <cp:lastModifiedBy>Денис</cp:lastModifiedBy>
  <cp:revision>22</cp:revision>
  <dcterms:created xsi:type="dcterms:W3CDTF">2016-04-17T04:41:55Z</dcterms:created>
  <dcterms:modified xsi:type="dcterms:W3CDTF">2016-04-30T08:31:48Z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0x0101007030614DF85037428406C94D6FE87DCF</vt:lpwstr>
  </property>
  <property fmtid="{D5CDD505-2E9C-101B-9397-08002B2CF9AE}" pid="3" name="_dlc_DocIdItemGuid">
    <vt:lpwstr>c6250bb4-d072-44ed-87ee-581f92071ab9</vt:lpwstr>
  </property>
</Properties>
</file>