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2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124AE-0033-4A2B-B3A7-45FE17E11981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10C4-8097-4D6B-81B2-50A9DF95C60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«ВЕСЁЛАЯ ПРОГУЛКА»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Тематическое занятие для детей 2 младшей группы.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357222"/>
            <a:ext cx="61722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357159"/>
            <a:ext cx="6172200" cy="78110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400" dirty="0" smtClean="0"/>
              <a:t>Дети под песню из мультфильма «Дед Мороз и лето» , построившись паровозиком « въезжают» в зал , останавливаются стайкой на ковре .</a:t>
            </a:r>
          </a:p>
          <a:p>
            <a:pPr>
              <a:buNone/>
            </a:pPr>
            <a:r>
              <a:rPr lang="ru-RU" sz="1400" dirty="0" smtClean="0"/>
              <a:t>ВОСПИТ.   Вот и лето к нам пришло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Светит солнышко в окно .</a:t>
            </a:r>
          </a:p>
          <a:p>
            <a:pPr>
              <a:buNone/>
            </a:pPr>
            <a:r>
              <a:rPr lang="ru-RU" sz="1400" dirty="0" smtClean="0"/>
              <a:t>Исполняется песня  « СОЛНЫШКО» муз. и сл.  </a:t>
            </a:r>
            <a:r>
              <a:rPr lang="ru-RU" sz="1400" dirty="0" err="1" smtClean="0"/>
              <a:t>Е.Макшанцевой</a:t>
            </a:r>
            <a:r>
              <a:rPr lang="ru-RU" sz="1400" dirty="0" smtClean="0"/>
              <a:t> .</a:t>
            </a:r>
          </a:p>
          <a:p>
            <a:pPr>
              <a:buNone/>
            </a:pPr>
            <a:r>
              <a:rPr lang="ru-RU" sz="1400" dirty="0" smtClean="0"/>
              <a:t>ВОСПИТ.   Солнышко , </a:t>
            </a:r>
            <a:r>
              <a:rPr lang="ru-RU" sz="1400" dirty="0" err="1" smtClean="0"/>
              <a:t>солнышко</a:t>
            </a:r>
            <a:r>
              <a:rPr lang="ru-RU" sz="1400" dirty="0" smtClean="0"/>
              <a:t>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Ярче нам свети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Будут на лужайке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Цветы  цвести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  ИГРА  «БАБОЧКИ» ( муз. В.Селиванова «Шуточка»).</a:t>
            </a:r>
          </a:p>
          <a:p>
            <a:pPr>
              <a:buNone/>
            </a:pPr>
            <a:r>
              <a:rPr lang="ru-RU" sz="1400" dirty="0" smtClean="0"/>
              <a:t>На полу разложены четыре цветка – красный , синий , жёлтый , белый . Под музыку дети вместе с воспитателем «летают» вокруг цветов ,останавливаясь поочерёдно около каждого цветка .</a:t>
            </a:r>
          </a:p>
          <a:p>
            <a:pPr>
              <a:buNone/>
            </a:pPr>
            <a:r>
              <a:rPr lang="ru-RU" sz="1400" dirty="0" smtClean="0"/>
              <a:t>ВОСПИТ.    Солнышко , </a:t>
            </a:r>
            <a:r>
              <a:rPr lang="ru-RU" sz="1400" dirty="0" err="1" smtClean="0"/>
              <a:t>солнышко</a:t>
            </a:r>
            <a:r>
              <a:rPr lang="ru-RU" sz="1400" dirty="0" smtClean="0"/>
              <a:t>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Ярче нам свети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Будут много ягод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В лесу расти .</a:t>
            </a:r>
          </a:p>
          <a:p>
            <a:pPr>
              <a:buNone/>
            </a:pPr>
            <a:r>
              <a:rPr lang="ru-RU" sz="1400" dirty="0" smtClean="0"/>
              <a:t>              Много в лесу созреет  ягод . Вот малина , а вот земляника ( показывает     карточки с изображениями ягод ). Посмотрите , сколько ягод в лесу . Давайте соберём их в корзину .</a:t>
            </a:r>
          </a:p>
          <a:p>
            <a:pPr>
              <a:buNone/>
            </a:pPr>
            <a:r>
              <a:rPr lang="ru-RU" sz="1400" dirty="0" smtClean="0"/>
              <a:t>Дети под музыку собирают карточки с изображениями ягод и складывают в корзину , которую держит воспитатель .</a:t>
            </a:r>
          </a:p>
          <a:p>
            <a:pPr>
              <a:buNone/>
            </a:pPr>
            <a:r>
              <a:rPr lang="ru-RU" sz="1400" dirty="0" smtClean="0"/>
              <a:t>ВОСПИТ.   Собрали полную корзину ягод 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ДЫХАТЕЛЬНОЕ УПРАЖНЕНИЕ «ЛИСТИКИ БЕРЁЗЫ».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-  Ветерок на берёзке листочками шуршит : - </a:t>
            </a:r>
            <a:r>
              <a:rPr lang="ru-RU" sz="1400" dirty="0" err="1" smtClean="0"/>
              <a:t>ш-ш-ш-ш-ш-ш-ш</a:t>
            </a:r>
            <a:endParaRPr lang="ru-RU" sz="1400" dirty="0" smtClean="0"/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        ( Дети качают руками и повторяют звук.)</a:t>
            </a:r>
          </a:p>
          <a:p>
            <a:pPr>
              <a:buNone/>
            </a:pPr>
            <a:r>
              <a:rPr lang="ru-RU" sz="1400" dirty="0" smtClean="0"/>
              <a:t>             -  Жучок над берёзкой жужжит : -</a:t>
            </a:r>
            <a:r>
              <a:rPr lang="ru-RU" sz="1400" dirty="0" err="1" smtClean="0"/>
              <a:t>ж-ж-ж-ж-ж-ж</a:t>
            </a:r>
            <a:r>
              <a:rPr lang="ru-RU" sz="1400" dirty="0" smtClean="0"/>
              <a:t>.</a:t>
            </a:r>
            <a:endParaRPr lang="ru-RU" sz="1400" dirty="0"/>
          </a:p>
          <a:p>
            <a:pPr>
              <a:buNone/>
            </a:pPr>
            <a:r>
              <a:rPr lang="ru-RU" sz="1400" dirty="0" smtClean="0"/>
              <a:t>                                        ( Дети повторяют звук )</a:t>
            </a:r>
          </a:p>
          <a:p>
            <a:pPr>
              <a:buNone/>
            </a:pPr>
            <a:r>
              <a:rPr lang="ru-RU" sz="1400" dirty="0" smtClean="0"/>
              <a:t>             -   Птичка над берёзкой поёт : - чик-чирик , </a:t>
            </a:r>
            <a:r>
              <a:rPr lang="ru-RU" sz="1400" dirty="0" err="1" smtClean="0"/>
              <a:t>чик-чирик</a:t>
            </a:r>
            <a:r>
              <a:rPr lang="ru-RU" sz="1400" dirty="0" smtClean="0"/>
              <a:t>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        ( Дети «машут крылышками» , проговаривают ) ,</a:t>
            </a:r>
          </a:p>
          <a:p>
            <a:pPr>
              <a:buNone/>
            </a:pPr>
            <a:r>
              <a:rPr lang="ru-RU" sz="1400" dirty="0" smtClean="0"/>
              <a:t>             -   Берёзка танцевать нас всех зовёт .</a:t>
            </a:r>
          </a:p>
          <a:p>
            <a:pPr>
              <a:buNone/>
            </a:pPr>
            <a:r>
              <a:rPr lang="ru-RU" sz="1400" dirty="0" smtClean="0"/>
              <a:t>Исполняется пляска «ВОТ ТАК ВОТ» бел. </a:t>
            </a:r>
            <a:r>
              <a:rPr lang="ru-RU" sz="1400" dirty="0"/>
              <a:t>н</a:t>
            </a:r>
            <a:r>
              <a:rPr lang="ru-RU" sz="1400" dirty="0" smtClean="0"/>
              <a:t>ар. мелодия обр. </a:t>
            </a:r>
            <a:r>
              <a:rPr lang="ru-RU" sz="1400" dirty="0" err="1" smtClean="0"/>
              <a:t>Г.Фрида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ВОСПИТ,   Тут ёжик прибежал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И всех ребяток распугал.</a:t>
            </a:r>
          </a:p>
          <a:p>
            <a:pPr>
              <a:buNone/>
            </a:pPr>
            <a:r>
              <a:rPr lang="ru-RU" sz="1400" dirty="0" smtClean="0"/>
              <a:t>Дети убегают от Ёжика ( игрушка) , а дети от неё убегают .</a:t>
            </a:r>
          </a:p>
          <a:p>
            <a:pPr>
              <a:buNone/>
            </a:pPr>
            <a:r>
              <a:rPr lang="ru-RU" sz="1400" dirty="0" smtClean="0"/>
              <a:t>ВОСПИТ.   На нашей полянке много цветов , а этот самый большой . Не простой              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цветок , а волшебный . </a:t>
            </a:r>
          </a:p>
          <a:p>
            <a:pPr>
              <a:buNone/>
            </a:pPr>
            <a:r>
              <a:rPr lang="ru-RU" sz="1400" dirty="0" smtClean="0"/>
              <a:t>         Воспитатель открывает цветок , а в нём мешочек с конфетами . Дети   «садятся в поезд» и под музыку «уезжают» в группу . </a:t>
            </a:r>
          </a:p>
          <a:p>
            <a:pPr>
              <a:buNone/>
            </a:pPr>
            <a:r>
              <a:rPr lang="ru-RU" sz="1400" dirty="0" smtClean="0"/>
              <a:t>                 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571536"/>
            <a:ext cx="6172200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66" y="1357290"/>
            <a:ext cx="6172200" cy="3643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                                             </a:t>
            </a:r>
            <a:r>
              <a:rPr lang="ru-RU" sz="1400" dirty="0" err="1" smtClean="0"/>
              <a:t>МУЗыКАЛЬНЫЙ</a:t>
            </a:r>
            <a:r>
              <a:rPr lang="ru-RU" sz="1400" dirty="0" smtClean="0"/>
              <a:t>  МАТЕРИАЛ .</a:t>
            </a:r>
          </a:p>
          <a:p>
            <a:pPr>
              <a:buNone/>
            </a:pPr>
            <a:r>
              <a:rPr lang="ru-RU" sz="1400" dirty="0" smtClean="0"/>
              <a:t>1.  «Песенка о лете» из м/ф. «Дед Мороз и лето».( вход и выход).</a:t>
            </a:r>
          </a:p>
          <a:p>
            <a:pPr>
              <a:buNone/>
            </a:pPr>
            <a:r>
              <a:rPr lang="ru-RU" sz="1400" dirty="0" smtClean="0"/>
              <a:t>2.  песня «Солнышко» муз. </a:t>
            </a:r>
            <a:r>
              <a:rPr lang="ru-RU" sz="1400" dirty="0"/>
              <a:t>и</a:t>
            </a:r>
            <a:r>
              <a:rPr lang="ru-RU" sz="1400" dirty="0" smtClean="0"/>
              <a:t> сл. </a:t>
            </a:r>
            <a:r>
              <a:rPr lang="ru-RU" sz="1400" dirty="0" err="1" smtClean="0"/>
              <a:t>Е.Макшанцевой</a:t>
            </a:r>
            <a:r>
              <a:rPr lang="ru-RU" sz="1400" dirty="0" smtClean="0"/>
              <a:t> .</a:t>
            </a:r>
          </a:p>
          <a:p>
            <a:pPr>
              <a:buNone/>
            </a:pPr>
            <a:r>
              <a:rPr lang="ru-RU" sz="1400" dirty="0" smtClean="0"/>
              <a:t>3.   « Шуточка» муз. В. Селиванова .</a:t>
            </a:r>
          </a:p>
          <a:p>
            <a:pPr>
              <a:buNone/>
            </a:pPr>
            <a:r>
              <a:rPr lang="ru-RU" sz="1400" dirty="0" smtClean="0"/>
              <a:t>4.  « Полька» муз. М. Глинка . ( собираем ягоды).</a:t>
            </a:r>
          </a:p>
          <a:p>
            <a:pPr>
              <a:buNone/>
            </a:pPr>
            <a:r>
              <a:rPr lang="ru-RU" sz="1400" dirty="0" smtClean="0"/>
              <a:t>5.  Пляска «Вот так вот» бел. нар. мелодия обр. Г. </a:t>
            </a:r>
            <a:r>
              <a:rPr lang="ru-RU" sz="1400" dirty="0" err="1" smtClean="0"/>
              <a:t>Фрида</a:t>
            </a:r>
            <a:r>
              <a:rPr lang="ru-RU" sz="1400" dirty="0" smtClean="0"/>
              <a:t>. </a:t>
            </a:r>
          </a:p>
          <a:p>
            <a:pPr>
              <a:buNone/>
            </a:pPr>
            <a:r>
              <a:rPr lang="ru-RU" sz="1400" dirty="0" smtClean="0"/>
              <a:t>6.  «Полька» ( игра с ёжиком ). </a:t>
            </a:r>
          </a:p>
          <a:p>
            <a:pPr>
              <a:buNone/>
            </a:pPr>
            <a:r>
              <a:rPr lang="ru-RU" sz="1400" dirty="0" smtClean="0"/>
              <a:t>                                              ОБОРУДОВАНИЕ .</a:t>
            </a:r>
          </a:p>
          <a:p>
            <a:pPr>
              <a:buNone/>
            </a:pPr>
            <a:r>
              <a:rPr lang="ru-RU" sz="1400" dirty="0" smtClean="0"/>
              <a:t> Цветы –красный , синий , жёлтый , зелёный , корзинка , «ягоды» ,вырезанные из картона , Ёжик (игрушка) , «волшебный» цветок – сюрприз .</a:t>
            </a: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H5VRHAXFEW3S-1010-545</_dlc_DocId>
    <_dlc_DocIdUrl xmlns="b582dbf1-bcaa-4613-9a4c-8b7010640233">
      <Url>http://www.eduportal44.ru/Krasnoe/MGOU4/_layouts/15/DocIdRedir.aspx?ID=H5VRHAXFEW3S-1010-545</Url>
      <Description>H5VRHAXFEW3S-1010-545</Description>
    </_dlc_DocIdUrl>
  </documentManagement>
</p:properties>
</file>

<file path=customXml/itemProps1.xml><?xml version="1.0" encoding="utf-8"?>
<ds:datastoreItem xmlns:ds="http://schemas.openxmlformats.org/officeDocument/2006/customXml" ds:itemID="{88D449B0-6D47-411E-A2CA-F8F57A7C8335}"/>
</file>

<file path=customXml/itemProps2.xml><?xml version="1.0" encoding="utf-8"?>
<ds:datastoreItem xmlns:ds="http://schemas.openxmlformats.org/officeDocument/2006/customXml" ds:itemID="{3BEC729A-8B7B-4CAF-8E19-B1C3886D6A2F}"/>
</file>

<file path=customXml/itemProps3.xml><?xml version="1.0" encoding="utf-8"?>
<ds:datastoreItem xmlns:ds="http://schemas.openxmlformats.org/officeDocument/2006/customXml" ds:itemID="{C11FBFD7-1831-46B2-AEA0-6A1181F19A2A}"/>
</file>

<file path=customXml/itemProps4.xml><?xml version="1.0" encoding="utf-8"?>
<ds:datastoreItem xmlns:ds="http://schemas.openxmlformats.org/officeDocument/2006/customXml" ds:itemID="{D7D51790-FEE8-42CD-93E6-85E984D3F77D}"/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495</Words>
  <Application>Microsoft Office PowerPoint</Application>
  <PresentationFormat>Экран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«ВЕСЁЛАЯ ПРОГУЛКА»</vt:lpstr>
      <vt:lpstr>Слайд 2</vt:lpstr>
      <vt:lpstr>Слайд 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«ВЕСЁЛАЯ ПРОГУЛКА»</dc:title>
  <dc:creator>Денис</dc:creator>
  <cp:lastModifiedBy>Денис</cp:lastModifiedBy>
  <cp:revision>7</cp:revision>
  <dcterms:created xsi:type="dcterms:W3CDTF">2016-05-25T19:09:04Z</dcterms:created>
  <dcterms:modified xsi:type="dcterms:W3CDTF">2016-05-25T20:16:27Z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b7dbf14d-4ef8-41db-a9d4-aea4ead47090</vt:lpwstr>
  </property>
</Properties>
</file>