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812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2C2E7-B0A5-4466-8668-9EE1AD0AA224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A97C-EBA4-4FFB-8A3B-5C4DF1165C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2C2E7-B0A5-4466-8668-9EE1AD0AA224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A97C-EBA4-4FFB-8A3B-5C4DF1165C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2C2E7-B0A5-4466-8668-9EE1AD0AA224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A97C-EBA4-4FFB-8A3B-5C4DF1165C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2C2E7-B0A5-4466-8668-9EE1AD0AA224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A97C-EBA4-4FFB-8A3B-5C4DF1165C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2C2E7-B0A5-4466-8668-9EE1AD0AA224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A97C-EBA4-4FFB-8A3B-5C4DF1165C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2C2E7-B0A5-4466-8668-9EE1AD0AA224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A97C-EBA4-4FFB-8A3B-5C4DF1165C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2C2E7-B0A5-4466-8668-9EE1AD0AA224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A97C-EBA4-4FFB-8A3B-5C4DF1165C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2C2E7-B0A5-4466-8668-9EE1AD0AA224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A97C-EBA4-4FFB-8A3B-5C4DF1165C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2C2E7-B0A5-4466-8668-9EE1AD0AA224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A97C-EBA4-4FFB-8A3B-5C4DF1165C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2C2E7-B0A5-4466-8668-9EE1AD0AA224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A97C-EBA4-4FFB-8A3B-5C4DF1165C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2C2E7-B0A5-4466-8668-9EE1AD0AA224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A97C-EBA4-4FFB-8A3B-5C4DF1165C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2C2E7-B0A5-4466-8668-9EE1AD0AA224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7EA97C-EBA4-4FFB-8A3B-5C4DF1165C3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Буратино идёт в школу.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Праздник , посвящённый выпуску детей в школу 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8" y="-1785982"/>
            <a:ext cx="6172200" cy="1524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214282"/>
            <a:ext cx="6172200" cy="864399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400" dirty="0" smtClean="0"/>
              <a:t>Звучит фонограмма песни « Чему учат в школе» . Дети под музыку входят в зал и встают полукругом , напротив зрителей .</a:t>
            </a:r>
          </a:p>
          <a:p>
            <a:pPr>
              <a:buNone/>
            </a:pPr>
            <a:r>
              <a:rPr lang="ru-RU" sz="1400" dirty="0" smtClean="0"/>
              <a:t>ВОСПИТ.    Мы в школу провожаем 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Сегодня дошколят .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Задором , нетерпеньем 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Глаза у них горят .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Так хочется скорее 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Скорее всё узнать 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Что просто нет терпенья 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Немножко подождать .</a:t>
            </a:r>
          </a:p>
          <a:p>
            <a:pPr>
              <a:buNone/>
            </a:pPr>
            <a:r>
              <a:rPr lang="ru-RU" sz="1400" dirty="0" smtClean="0"/>
              <a:t>1 РЕБ.         Помним праздник новогодний 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Праздник бабушек и мам….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Выпускной у нас сегодня 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Мы стихи читаем вам !</a:t>
            </a:r>
          </a:p>
          <a:p>
            <a:pPr>
              <a:buNone/>
            </a:pPr>
            <a:r>
              <a:rPr lang="ru-RU" sz="1400" dirty="0" smtClean="0"/>
              <a:t>2 РЕБ.       Хорошо , что все мы рядом 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Только грустно в этот раз 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Что с любимым детским садом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Я прощаюсь здесь сейчас !</a:t>
            </a:r>
          </a:p>
          <a:p>
            <a:pPr>
              <a:buNone/>
            </a:pPr>
            <a:r>
              <a:rPr lang="ru-RU" sz="1400" dirty="0" smtClean="0"/>
              <a:t>3 РЕБ.      Здесь мы вместе подрастали 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Становились всё дружней .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С первых дней мы понимали 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Кто нас любит с первых дней !</a:t>
            </a:r>
          </a:p>
          <a:p>
            <a:pPr>
              <a:buNone/>
            </a:pPr>
            <a:r>
              <a:rPr lang="ru-RU" sz="1400" dirty="0" smtClean="0"/>
              <a:t>4 РЕБ.      Были мамы на работе 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Мы у них – не на виду .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Всё равно в тепле , в заботе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Мы росли в своём саду !</a:t>
            </a:r>
          </a:p>
          <a:p>
            <a:pPr>
              <a:buNone/>
            </a:pPr>
            <a:r>
              <a:rPr lang="ru-RU" sz="1400" dirty="0" smtClean="0"/>
              <a:t>5РЕБ.      Здесь на все вопросы наши 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Находили мы ответ .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А такой чудесной каши 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Как в саду , на свете нет !</a:t>
            </a:r>
          </a:p>
          <a:p>
            <a:pPr>
              <a:buNone/>
            </a:pPr>
            <a:r>
              <a:rPr lang="ru-RU" sz="1400" dirty="0" smtClean="0"/>
              <a:t>Дети исполняют песню « Весёлая песенка» . После исполнения песни садятся на свои места .</a:t>
            </a:r>
          </a:p>
          <a:p>
            <a:pPr>
              <a:buNone/>
            </a:pPr>
            <a:r>
              <a:rPr lang="ru-RU" sz="1400" dirty="0" smtClean="0"/>
              <a:t>Звучит в записи песня «</a:t>
            </a:r>
            <a:r>
              <a:rPr lang="ru-RU" sz="1400" dirty="0" err="1" smtClean="0"/>
              <a:t>Бу-ра-ти-но</a:t>
            </a:r>
            <a:r>
              <a:rPr lang="ru-RU" sz="1400" dirty="0" smtClean="0"/>
              <a:t>» из т/</a:t>
            </a:r>
            <a:r>
              <a:rPr lang="ru-RU" sz="1400" dirty="0" err="1" smtClean="0"/>
              <a:t>ф</a:t>
            </a:r>
            <a:r>
              <a:rPr lang="ru-RU" sz="1400" dirty="0" smtClean="0"/>
              <a:t> « Приключения Буратино» , Муз. </a:t>
            </a:r>
            <a:r>
              <a:rPr lang="ru-RU" sz="1400" dirty="0" err="1" smtClean="0"/>
              <a:t>А.Рыбникого,сл</a:t>
            </a:r>
            <a:r>
              <a:rPr lang="ru-RU" sz="1400" dirty="0" smtClean="0"/>
              <a:t>. Ю .</a:t>
            </a:r>
            <a:r>
              <a:rPr lang="ru-RU" sz="1400" dirty="0" err="1" smtClean="0"/>
              <a:t>Энтина</a:t>
            </a:r>
            <a:r>
              <a:rPr lang="ru-RU" sz="1400" dirty="0" smtClean="0"/>
              <a:t> . Вбегает Буратино с Азбукой и останавливается в центре зала.                </a:t>
            </a:r>
            <a:endParaRPr lang="ru-RU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342900" y="320465"/>
            <a:ext cx="61722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285721"/>
            <a:ext cx="6172200" cy="885827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400" i="1" dirty="0" smtClean="0"/>
              <a:t>БУРАТИНО.</a:t>
            </a:r>
            <a:r>
              <a:rPr lang="ru-RU" sz="1400" dirty="0" smtClean="0"/>
              <a:t>  Здравствуйте ребята! Я знаю ,что сегодня в детском саду выпускной праздник . Поздравляю всех ! Мне папа Карло дал Азбуку и сказал , что я пойду в школу . А ещё он рассказывал про какую-то волшебную , чудесную страну , где живут отзывчивость и справедливость , где все помогают и поддерживают друг друга , где умеют дружить . Там добро всегда побеждает зло . Жители этой необыкновенной страны владеют волшебными знаниями . Я очень хочу тоже обладать этими волшебными знаниями. Одно меня огорчает : я пока не знаю , где находится эта волшебная страна .</a:t>
            </a:r>
          </a:p>
          <a:p>
            <a:pPr>
              <a:buNone/>
            </a:pPr>
            <a:r>
              <a:rPr lang="ru-RU" sz="1400" i="1" dirty="0" smtClean="0"/>
              <a:t>ВОСПИТ.  </a:t>
            </a:r>
            <a:r>
              <a:rPr lang="ru-RU" sz="1400" dirty="0" smtClean="0"/>
              <a:t>Не огорчайся , дорогой Буратино ! Нам известна страна , о которой ты говоришь , и все ребята знают туда дорогу – ведь они часто там бывают . Это волшебная Страна Знаний !Наши ребята пока ещё дошкольники , но они уже многому научились в детском саду и многое поняли .</a:t>
            </a:r>
          </a:p>
          <a:p>
            <a:pPr>
              <a:buNone/>
            </a:pPr>
            <a:r>
              <a:rPr lang="ru-RU" sz="1400" i="1" dirty="0" smtClean="0"/>
              <a:t>БУРАТИНО. </a:t>
            </a:r>
            <a:r>
              <a:rPr lang="ru-RU" sz="1400" dirty="0" smtClean="0"/>
              <a:t>Вот здорово !  А я не был в детском саду и ничего не знаю . Может вы мне поможете ? </a:t>
            </a:r>
          </a:p>
          <a:p>
            <a:pPr>
              <a:buNone/>
            </a:pPr>
            <a:r>
              <a:rPr lang="ru-RU" sz="1400" i="1" dirty="0" smtClean="0"/>
              <a:t>ВОСПИТ.</a:t>
            </a:r>
            <a:r>
              <a:rPr lang="ru-RU" sz="1400" dirty="0" smtClean="0"/>
              <a:t>  Конечно , Буратино . Вот у тебя в руках Азбука  , давай вместе её посмотрим .</a:t>
            </a:r>
          </a:p>
          <a:p>
            <a:pPr>
              <a:buNone/>
            </a:pPr>
            <a:r>
              <a:rPr lang="ru-RU" sz="1400" dirty="0" smtClean="0"/>
              <a:t>Воспитатель и Буратино открывают Азбуку и достают из неё  из неё карточки с буквами </a:t>
            </a:r>
            <a:r>
              <a:rPr lang="ru-RU" sz="1400" dirty="0" smtClean="0"/>
              <a:t> </a:t>
            </a:r>
            <a:r>
              <a:rPr lang="ru-RU" sz="1400" dirty="0" smtClean="0"/>
              <a:t>.</a:t>
            </a:r>
          </a:p>
          <a:p>
            <a:pPr>
              <a:buNone/>
            </a:pPr>
            <a:r>
              <a:rPr lang="ru-RU" sz="1400" i="1" dirty="0" smtClean="0"/>
              <a:t>ВОСПИТ. </a:t>
            </a:r>
            <a:r>
              <a:rPr lang="ru-RU" sz="1400" dirty="0" smtClean="0"/>
              <a:t>( показывает буквы ) . Ребята , что это ? </a:t>
            </a:r>
          </a:p>
          <a:p>
            <a:pPr>
              <a:buNone/>
            </a:pPr>
            <a:r>
              <a:rPr lang="ru-RU" sz="1400" i="1" dirty="0" smtClean="0"/>
              <a:t>ДЕТИ.   </a:t>
            </a:r>
            <a:r>
              <a:rPr lang="ru-RU" sz="1400" dirty="0" smtClean="0"/>
              <a:t>Это буквы . Их читают и пишут .</a:t>
            </a:r>
          </a:p>
          <a:p>
            <a:pPr>
              <a:buNone/>
            </a:pPr>
            <a:r>
              <a:rPr lang="ru-RU" sz="1400" i="1" dirty="0" smtClean="0"/>
              <a:t>ВОСПИТ.  </a:t>
            </a:r>
            <a:r>
              <a:rPr lang="ru-RU" sz="1400" dirty="0" smtClean="0"/>
              <a:t>Правильно , молодцы , это буквы . Если их знать можно многое что прочитать , а наши дети  умеют ещё и загадки отгадывать .Вот послушай .</a:t>
            </a:r>
          </a:p>
          <a:p>
            <a:pPr>
              <a:buNone/>
            </a:pPr>
            <a:r>
              <a:rPr lang="ru-RU" sz="1400" i="1" dirty="0" smtClean="0"/>
              <a:t>                                  </a:t>
            </a:r>
            <a:r>
              <a:rPr lang="ru-RU" sz="1400" dirty="0" smtClean="0"/>
              <a:t>В школу кто принёс дневник ?</a:t>
            </a:r>
          </a:p>
          <a:p>
            <a:pPr>
              <a:buNone/>
            </a:pPr>
            <a:r>
              <a:rPr lang="ru-RU" sz="1400" i="1" dirty="0" smtClean="0"/>
              <a:t>                                   </a:t>
            </a:r>
            <a:r>
              <a:rPr lang="ru-RU" sz="1400" dirty="0" smtClean="0"/>
              <a:t>Отгадайте :</a:t>
            </a:r>
            <a:r>
              <a:rPr lang="ru-RU" sz="1400" i="1" dirty="0" smtClean="0"/>
              <a:t> (ученик).</a:t>
            </a:r>
          </a:p>
          <a:p>
            <a:pPr>
              <a:buNone/>
            </a:pPr>
            <a:r>
              <a:rPr lang="ru-RU" sz="1400" i="1" dirty="0" smtClean="0"/>
              <a:t>                                   </a:t>
            </a:r>
            <a:r>
              <a:rPr lang="ru-RU" sz="1400" dirty="0" smtClean="0"/>
              <a:t>Возле школы встретят вас  ,</a:t>
            </a:r>
          </a:p>
          <a:p>
            <a:pPr>
              <a:buNone/>
            </a:pPr>
            <a:r>
              <a:rPr lang="ru-RU" sz="1400" i="1" dirty="0" smtClean="0"/>
              <a:t>                                   </a:t>
            </a:r>
            <a:r>
              <a:rPr lang="ru-RU" sz="1400" dirty="0" smtClean="0"/>
              <a:t>Проведут в просторный (</a:t>
            </a:r>
            <a:r>
              <a:rPr lang="ru-RU" sz="1400" i="1" dirty="0" smtClean="0"/>
              <a:t>класс).</a:t>
            </a:r>
          </a:p>
          <a:p>
            <a:pPr>
              <a:buNone/>
            </a:pPr>
            <a:r>
              <a:rPr lang="ru-RU" sz="1400" i="1" dirty="0" smtClean="0"/>
              <a:t>                                   </a:t>
            </a:r>
            <a:r>
              <a:rPr lang="ru-RU" sz="1400" dirty="0" smtClean="0"/>
              <a:t>От ученья будет прок </a:t>
            </a:r>
          </a:p>
          <a:p>
            <a:pPr>
              <a:buNone/>
            </a:pPr>
            <a:r>
              <a:rPr lang="ru-RU" sz="1400" dirty="0" smtClean="0"/>
              <a:t>                                   Если выучить (</a:t>
            </a:r>
            <a:r>
              <a:rPr lang="ru-RU" sz="1400" i="1" dirty="0" smtClean="0"/>
              <a:t>урок).</a:t>
            </a:r>
          </a:p>
          <a:p>
            <a:pPr>
              <a:buNone/>
            </a:pPr>
            <a:r>
              <a:rPr lang="ru-RU" sz="1400" dirty="0" smtClean="0"/>
              <a:t>ИГРА « Сложи слово» .Звучит </a:t>
            </a:r>
            <a:r>
              <a:rPr lang="ru-RU" sz="1400" dirty="0" smtClean="0"/>
              <a:t>фонограмма «Чему учат в школе» </a:t>
            </a:r>
            <a:r>
              <a:rPr lang="ru-RU" sz="1400" dirty="0" smtClean="0"/>
              <a:t> , </a:t>
            </a:r>
            <a:r>
              <a:rPr lang="ru-RU" sz="1400" dirty="0" smtClean="0"/>
              <a:t>дети под музыку подскоками двигаются по залу и с окончанием музыки встают  , поднимая буквы над головой . Получаются слова : ШКОЛА , КЛАСС , АЗБУКА. Затем , под музыку , дети садятся на свои места .</a:t>
            </a:r>
          </a:p>
          <a:p>
            <a:pPr>
              <a:buNone/>
            </a:pPr>
            <a:r>
              <a:rPr lang="ru-RU" sz="1400" i="1" dirty="0" smtClean="0"/>
              <a:t>ВОСПИТ.  </a:t>
            </a:r>
            <a:r>
              <a:rPr lang="ru-RU" sz="1400" dirty="0" smtClean="0"/>
              <a:t>Вот видишь Буратино , как это интересно – знать буквы . Ребята , вот это какая буква ? ( показывает карточку с изображением буквы «Т».) </a:t>
            </a:r>
          </a:p>
          <a:p>
            <a:pPr>
              <a:buNone/>
            </a:pPr>
            <a:r>
              <a:rPr lang="ru-RU" sz="1400" dirty="0" smtClean="0"/>
              <a:t> </a:t>
            </a:r>
          </a:p>
          <a:p>
            <a:pPr>
              <a:buNone/>
            </a:pPr>
            <a:r>
              <a:rPr lang="ru-RU" sz="1400" i="1" dirty="0" smtClean="0"/>
              <a:t>   </a:t>
            </a:r>
          </a:p>
          <a:p>
            <a:pPr>
              <a:buNone/>
            </a:pPr>
            <a:endParaRPr lang="ru-RU" sz="1400" i="1" dirty="0" smtClean="0"/>
          </a:p>
          <a:p>
            <a:pPr>
              <a:buNone/>
            </a:pPr>
            <a:endParaRPr lang="ru-RU" sz="1400" dirty="0" smtClean="0"/>
          </a:p>
          <a:p>
            <a:endParaRPr lang="ru-RU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342900" y="320465"/>
            <a:ext cx="61722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357158"/>
            <a:ext cx="6172200" cy="850112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1400" i="1" dirty="0" smtClean="0"/>
              <a:t>ДЕТИ.    </a:t>
            </a:r>
            <a:r>
              <a:rPr lang="ru-RU" sz="1400" dirty="0" smtClean="0"/>
              <a:t>Это буква –Т.</a:t>
            </a:r>
          </a:p>
          <a:p>
            <a:pPr>
              <a:buNone/>
            </a:pPr>
            <a:r>
              <a:rPr lang="ru-RU" sz="1400" i="1" dirty="0" smtClean="0"/>
              <a:t>ВОСПИТ.   Буква «Т» сидеть не хочет , приглашает всех танцевать .</a:t>
            </a:r>
          </a:p>
          <a:p>
            <a:pPr>
              <a:buNone/>
            </a:pPr>
            <a:r>
              <a:rPr lang="ru-RU" sz="1400" dirty="0" smtClean="0"/>
              <a:t>Дети исполняют танец  с игрушками «Маленькая страна». После исполнения садятся на свои места.</a:t>
            </a:r>
          </a:p>
          <a:p>
            <a:pPr>
              <a:buNone/>
            </a:pPr>
            <a:r>
              <a:rPr lang="ru-RU" sz="1400" i="1" dirty="0" smtClean="0"/>
              <a:t>ВОСПИТ.   ( показывает карточку с буквой «М» )</a:t>
            </a:r>
          </a:p>
          <a:p>
            <a:pPr>
              <a:buNone/>
            </a:pPr>
            <a:r>
              <a:rPr lang="ru-RU" sz="1400" i="1" dirty="0" smtClean="0"/>
              <a:t>ДЕТИ. </a:t>
            </a:r>
            <a:r>
              <a:rPr lang="ru-RU" sz="1400" dirty="0" smtClean="0"/>
              <a:t> Это буква – М .</a:t>
            </a:r>
          </a:p>
          <a:p>
            <a:pPr>
              <a:buNone/>
            </a:pPr>
            <a:r>
              <a:rPr lang="ru-RU" sz="1400" i="1" dirty="0" smtClean="0"/>
              <a:t>ВОСПИТ.  Правильно , и вопрос мой связан с буквой «М».</a:t>
            </a:r>
          </a:p>
          <a:p>
            <a:pPr>
              <a:buNone/>
            </a:pPr>
            <a:r>
              <a:rPr lang="ru-RU" sz="1400" i="1" dirty="0" smtClean="0"/>
              <a:t>                   Кто вас любит больше всех на свете ? (</a:t>
            </a:r>
            <a:r>
              <a:rPr lang="ru-RU" sz="1400" dirty="0" smtClean="0"/>
              <a:t>МАМА)</a:t>
            </a:r>
          </a:p>
          <a:p>
            <a:pPr>
              <a:buNone/>
            </a:pPr>
            <a:r>
              <a:rPr lang="ru-RU" sz="1400" i="1" dirty="0" smtClean="0"/>
              <a:t>                   Когда вы в первый раз пришли в детский сад , вы какими были ? (</a:t>
            </a:r>
            <a:r>
              <a:rPr lang="ru-RU" sz="1400" dirty="0" smtClean="0"/>
              <a:t>маленькими , малышами ).</a:t>
            </a:r>
          </a:p>
          <a:p>
            <a:pPr>
              <a:buNone/>
            </a:pPr>
            <a:r>
              <a:rPr lang="ru-RU" sz="1400" i="1" dirty="0" smtClean="0"/>
              <a:t>                     </a:t>
            </a:r>
            <a:r>
              <a:rPr lang="ru-RU" sz="1400" dirty="0" smtClean="0"/>
              <a:t>К нам на праздник пришли малыши – дети младшей группы .</a:t>
            </a:r>
            <a:r>
              <a:rPr lang="ru-RU" sz="1400" i="1" dirty="0" smtClean="0"/>
              <a:t>  </a:t>
            </a:r>
          </a:p>
          <a:p>
            <a:pPr>
              <a:buNone/>
            </a:pPr>
            <a:r>
              <a:rPr lang="ru-RU" sz="1400" i="1" dirty="0" smtClean="0"/>
              <a:t>Под музыку в зал входят малыши и становятся в центре зала .</a:t>
            </a:r>
          </a:p>
          <a:p>
            <a:pPr>
              <a:buNone/>
            </a:pPr>
            <a:r>
              <a:rPr lang="ru-RU" sz="1400" i="1" dirty="0" smtClean="0"/>
              <a:t>ДЕТИ ( по очереди)</a:t>
            </a:r>
          </a:p>
          <a:p>
            <a:pPr>
              <a:buNone/>
            </a:pPr>
            <a:r>
              <a:rPr lang="ru-RU" sz="1400" i="1" dirty="0" smtClean="0"/>
              <a:t>                    </a:t>
            </a:r>
            <a:r>
              <a:rPr lang="ru-RU" sz="1400" dirty="0" smtClean="0"/>
              <a:t>Утром солнышко заглянет</a:t>
            </a:r>
          </a:p>
          <a:p>
            <a:pPr>
              <a:buNone/>
            </a:pPr>
            <a:r>
              <a:rPr lang="ru-RU" sz="1400" i="1" dirty="0" smtClean="0"/>
              <a:t>                     </a:t>
            </a:r>
            <a:r>
              <a:rPr lang="ru-RU" sz="1400" dirty="0" smtClean="0"/>
              <a:t>В светлое оконце .</a:t>
            </a:r>
          </a:p>
          <a:p>
            <a:pPr>
              <a:buNone/>
            </a:pPr>
            <a:r>
              <a:rPr lang="ru-RU" sz="1400" dirty="0" smtClean="0"/>
              <a:t>                     Просыпайся , не ленись  </a:t>
            </a:r>
            <a:r>
              <a:rPr lang="ru-RU" sz="1400" i="1" dirty="0" smtClean="0"/>
              <a:t> </a:t>
            </a:r>
          </a:p>
          <a:p>
            <a:pPr>
              <a:buNone/>
            </a:pPr>
            <a:r>
              <a:rPr lang="ru-RU" sz="1400" i="1" dirty="0" smtClean="0"/>
              <a:t>                     </a:t>
            </a:r>
            <a:r>
              <a:rPr lang="ru-RU" sz="1400" dirty="0" smtClean="0"/>
              <a:t>Улыбнуться солнцу !</a:t>
            </a:r>
          </a:p>
          <a:p>
            <a:pPr>
              <a:buNone/>
            </a:pPr>
            <a:r>
              <a:rPr lang="ru-RU" sz="1400" i="1" dirty="0" smtClean="0"/>
              <a:t>                                              </a:t>
            </a:r>
            <a:r>
              <a:rPr lang="ru-RU" sz="1400" dirty="0" smtClean="0"/>
              <a:t>Собирай всё аккуратно ,</a:t>
            </a:r>
            <a:r>
              <a:rPr lang="ru-RU" sz="1400" i="1" dirty="0" smtClean="0"/>
              <a:t>    </a:t>
            </a:r>
          </a:p>
          <a:p>
            <a:pPr>
              <a:buNone/>
            </a:pPr>
            <a:r>
              <a:rPr lang="ru-RU" sz="1400" dirty="0" smtClean="0"/>
              <a:t>                                               Книги и карандаши !   </a:t>
            </a:r>
          </a:p>
          <a:p>
            <a:pPr>
              <a:buNone/>
            </a:pPr>
            <a:r>
              <a:rPr lang="ru-RU" sz="1400" dirty="0" smtClean="0"/>
              <a:t>                                               И за партою без пятен</a:t>
            </a:r>
          </a:p>
          <a:p>
            <a:pPr>
              <a:buNone/>
            </a:pPr>
            <a:r>
              <a:rPr lang="ru-RU" sz="1400" dirty="0" smtClean="0"/>
              <a:t>                                               Буквы в строчку напиши ! </a:t>
            </a:r>
          </a:p>
          <a:p>
            <a:pPr>
              <a:buNone/>
            </a:pPr>
            <a:r>
              <a:rPr lang="ru-RU" sz="1400" dirty="0" smtClean="0"/>
              <a:t>                     А ещё мы вам желаем</a:t>
            </a:r>
          </a:p>
          <a:p>
            <a:pPr>
              <a:buNone/>
            </a:pPr>
            <a:r>
              <a:rPr lang="ru-RU" sz="1400" dirty="0" smtClean="0"/>
              <a:t>                     Много нового узнать !</a:t>
            </a:r>
          </a:p>
          <a:p>
            <a:pPr>
              <a:buNone/>
            </a:pPr>
            <a:r>
              <a:rPr lang="ru-RU" sz="1400" dirty="0" smtClean="0"/>
              <a:t>                     И свой детский сад любимый</a:t>
            </a:r>
          </a:p>
          <a:p>
            <a:pPr>
              <a:buNone/>
            </a:pPr>
            <a:r>
              <a:rPr lang="ru-RU" sz="1400" dirty="0" smtClean="0"/>
              <a:t>                     Никогда не забывать !</a:t>
            </a:r>
          </a:p>
          <a:p>
            <a:pPr>
              <a:buNone/>
            </a:pPr>
            <a:r>
              <a:rPr lang="ru-RU" sz="1400" i="1" dirty="0" smtClean="0"/>
              <a:t>В исполнении детей второй младшей группы звучит песня  </a:t>
            </a:r>
            <a:r>
              <a:rPr lang="ru-RU" sz="1400" i="1" dirty="0" smtClean="0"/>
              <a:t>«</a:t>
            </a:r>
            <a:r>
              <a:rPr lang="ru-RU" sz="1400" i="1" dirty="0" smtClean="0"/>
              <a:t>Есть у солнышка друзья»</a:t>
            </a:r>
            <a:r>
              <a:rPr lang="ru-RU" sz="1400" i="1" dirty="0" smtClean="0"/>
              <a:t> </a:t>
            </a:r>
            <a:r>
              <a:rPr lang="ru-RU" sz="1400" i="1" dirty="0" smtClean="0"/>
              <a:t>сл. Е </a:t>
            </a:r>
            <a:r>
              <a:rPr lang="ru-RU" sz="1400" i="1" dirty="0" err="1" smtClean="0"/>
              <a:t>Каргановой</a:t>
            </a:r>
            <a:r>
              <a:rPr lang="ru-RU" sz="1400" i="1" dirty="0" smtClean="0"/>
              <a:t> , муз. Е Тиличеевой. После исполнения песни дети уходят.</a:t>
            </a:r>
            <a:endParaRPr lang="ru-RU" sz="1400" i="1" dirty="0" smtClean="0"/>
          </a:p>
          <a:p>
            <a:pPr>
              <a:buNone/>
            </a:pPr>
            <a:r>
              <a:rPr lang="ru-RU" sz="1400" i="1" dirty="0" smtClean="0"/>
              <a:t>ВОСПИТ.  </a:t>
            </a:r>
            <a:r>
              <a:rPr lang="ru-RU" sz="1400" dirty="0" smtClean="0"/>
              <a:t>Вот такими малышами вы пришли к нам в детский сад . Не умели ни говорить , ни петь , ни танцевать . А сейчас уже много знаете и умеете.</a:t>
            </a:r>
          </a:p>
          <a:p>
            <a:pPr>
              <a:buNone/>
            </a:pPr>
            <a:r>
              <a:rPr lang="ru-RU" sz="1400" i="1" dirty="0" smtClean="0"/>
              <a:t>ПОЛИНА исполняет «танец с платком» муз. </a:t>
            </a:r>
            <a:r>
              <a:rPr lang="ru-RU" sz="1400" i="1" dirty="0" err="1" smtClean="0"/>
              <a:t>В.Молодцова</a:t>
            </a:r>
            <a:r>
              <a:rPr lang="ru-RU" sz="1400" i="1" dirty="0" smtClean="0"/>
              <a:t>.</a:t>
            </a:r>
            <a:endParaRPr lang="ru-RU" sz="1400" i="1" dirty="0" smtClean="0"/>
          </a:p>
          <a:p>
            <a:pPr>
              <a:buNone/>
            </a:pPr>
            <a:r>
              <a:rPr lang="ru-RU" sz="1400" i="1" dirty="0" smtClean="0"/>
              <a:t>БУРАТИНО.   Как интересно ! Как увлекательно ! А это что закорючки ? ( достаёт из Азбуки карточки с цифрами)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i="1" dirty="0" smtClean="0"/>
              <a:t>ВОСПИТ .   </a:t>
            </a:r>
            <a:r>
              <a:rPr lang="ru-RU" sz="1400" dirty="0" smtClean="0"/>
              <a:t>Это не закорючки , БУРАТИНО , а цифры , они нужны для счёта .</a:t>
            </a:r>
          </a:p>
          <a:p>
            <a:pPr>
              <a:buNone/>
            </a:pPr>
            <a:r>
              <a:rPr lang="ru-RU" sz="1400" i="1" dirty="0" smtClean="0"/>
              <a:t>           </a:t>
            </a:r>
            <a:r>
              <a:rPr lang="ru-RU" sz="1400" dirty="0" smtClean="0"/>
              <a:t>Вот послушай как наши ребята умеют считать .</a:t>
            </a:r>
          </a:p>
          <a:p>
            <a:pPr>
              <a:buNone/>
            </a:pPr>
            <a:r>
              <a:rPr lang="ru-RU" sz="1400" dirty="0" smtClean="0"/>
              <a:t>                         </a:t>
            </a:r>
            <a:r>
              <a:rPr lang="ru-RU" sz="1400" i="1" u="sng" dirty="0" smtClean="0"/>
              <a:t>ЗАДАЧИ В СТИХАХ.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НА плетень взлетел петух,</a:t>
            </a:r>
          </a:p>
          <a:p>
            <a:pPr>
              <a:buNone/>
            </a:pPr>
            <a:r>
              <a:rPr lang="ru-RU" sz="1400" dirty="0" smtClean="0"/>
              <a:t>Повстречал ещё там двух.</a:t>
            </a:r>
          </a:p>
          <a:p>
            <a:pPr>
              <a:buNone/>
            </a:pPr>
            <a:r>
              <a:rPr lang="ru-RU" sz="1400" dirty="0" smtClean="0"/>
              <a:t>Сколько стало петухов ?</a:t>
            </a:r>
          </a:p>
          <a:p>
            <a:pPr>
              <a:buNone/>
            </a:pPr>
            <a:r>
              <a:rPr lang="ru-RU" sz="1400" dirty="0" smtClean="0"/>
              <a:t>У кого ответ готов?         (</a:t>
            </a:r>
            <a:r>
              <a:rPr lang="ru-RU" sz="1400" i="1" dirty="0" smtClean="0"/>
              <a:t>ТРИ).</a:t>
            </a:r>
            <a:endParaRPr lang="ru-RU" sz="1400" dirty="0" smtClean="0"/>
          </a:p>
          <a:p>
            <a:pPr>
              <a:buNone/>
            </a:pPr>
            <a:endParaRPr lang="ru-RU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342900" y="320465"/>
            <a:ext cx="61722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357158"/>
            <a:ext cx="6172200" cy="850112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1400" dirty="0" smtClean="0"/>
              <a:t>                        Три яблока из сада ёжик притащил ,</a:t>
            </a:r>
          </a:p>
          <a:p>
            <a:pPr>
              <a:buNone/>
            </a:pPr>
            <a:r>
              <a:rPr lang="ru-RU" sz="1400" dirty="0" smtClean="0"/>
              <a:t>                         Самое румяное белке подарил.</a:t>
            </a:r>
          </a:p>
          <a:p>
            <a:pPr>
              <a:buNone/>
            </a:pPr>
            <a:r>
              <a:rPr lang="ru-RU" sz="1400" dirty="0" smtClean="0"/>
              <a:t>                         С радостью подарок получила белка ,</a:t>
            </a:r>
          </a:p>
          <a:p>
            <a:pPr>
              <a:buNone/>
            </a:pPr>
            <a:r>
              <a:rPr lang="ru-RU" sz="1400" dirty="0" smtClean="0"/>
              <a:t>                         Сосчитайте яблоки у ежа в тарелке!  (</a:t>
            </a:r>
            <a:r>
              <a:rPr lang="ru-RU" sz="1400" i="1" dirty="0" smtClean="0"/>
              <a:t>ДВА</a:t>
            </a:r>
            <a:r>
              <a:rPr lang="ru-RU" sz="1400" i="1" dirty="0" smtClean="0"/>
              <a:t>).</a:t>
            </a:r>
          </a:p>
          <a:p>
            <a:pPr>
              <a:buNone/>
            </a:pPr>
            <a:endParaRPr lang="ru-RU" sz="1400" i="1" dirty="0" smtClean="0"/>
          </a:p>
          <a:p>
            <a:pPr>
              <a:buNone/>
            </a:pPr>
            <a:r>
              <a:rPr lang="ru-RU" sz="1400" i="1" dirty="0" smtClean="0"/>
              <a:t>БУРАТИНО.   Ну , это как </a:t>
            </a:r>
            <a:r>
              <a:rPr lang="ru-RU" sz="1400" i="1" dirty="0" err="1" smtClean="0"/>
              <a:t>Мальвина</a:t>
            </a:r>
            <a:r>
              <a:rPr lang="ru-RU" sz="1400" i="1" dirty="0" smtClean="0"/>
              <a:t> всё спрашивала сколько яблок , сколько яблок ? Надоело . Да и в школе значит , всё учиться да учиться .Скучно. </a:t>
            </a:r>
            <a:r>
              <a:rPr lang="ru-RU" sz="1400" dirty="0" smtClean="0"/>
              <a:t>А играть когда?</a:t>
            </a:r>
          </a:p>
          <a:p>
            <a:pPr>
              <a:buNone/>
            </a:pPr>
            <a:r>
              <a:rPr lang="ru-RU" sz="1400" i="1" dirty="0" smtClean="0"/>
              <a:t>ВОСПИТ.  На переменах.</a:t>
            </a:r>
          </a:p>
          <a:p>
            <a:pPr>
              <a:buNone/>
            </a:pPr>
            <a:r>
              <a:rPr lang="ru-RU" sz="1400" i="1" dirty="0" smtClean="0"/>
              <a:t>Проводится </a:t>
            </a:r>
            <a:r>
              <a:rPr lang="ru-RU" sz="1400" i="1" dirty="0" smtClean="0"/>
              <a:t>игра </a:t>
            </a:r>
            <a:endParaRPr lang="ru-RU" sz="1400" i="1" dirty="0" smtClean="0"/>
          </a:p>
          <a:p>
            <a:pPr>
              <a:buNone/>
            </a:pPr>
            <a:r>
              <a:rPr lang="ru-RU" sz="1400" i="1" dirty="0" smtClean="0"/>
              <a:t>БУРАТИНО.   </a:t>
            </a:r>
            <a:r>
              <a:rPr lang="ru-RU" sz="1400" dirty="0" smtClean="0"/>
              <a:t>Ну это совсем другое дело. (берёт портфель). Ну я пошёл.</a:t>
            </a:r>
          </a:p>
          <a:p>
            <a:pPr>
              <a:buNone/>
            </a:pPr>
            <a:r>
              <a:rPr lang="ru-RU" sz="1400" i="1" dirty="0" smtClean="0"/>
              <a:t>ВОСПИТ.   </a:t>
            </a:r>
            <a:r>
              <a:rPr lang="ru-RU" sz="1400" dirty="0" smtClean="0"/>
              <a:t>Подожди , Буратино, а правильно ли ты собрал портфель?</a:t>
            </a:r>
          </a:p>
          <a:p>
            <a:pPr>
              <a:buNone/>
            </a:pPr>
            <a:r>
              <a:rPr lang="ru-RU" sz="1400" i="1" dirty="0" smtClean="0"/>
              <a:t>БУРАТИНО. </a:t>
            </a:r>
            <a:r>
              <a:rPr lang="ru-RU" sz="1400" dirty="0" smtClean="0"/>
              <a:t> Конечно , взял всё самое необходимое . ( открывает портфель . достаёт поочерёдно предметы и называет их)  . Мяч , ручка , погремушка , пистолет …. и т.д.</a:t>
            </a:r>
          </a:p>
          <a:p>
            <a:pPr>
              <a:buNone/>
            </a:pPr>
            <a:r>
              <a:rPr lang="ru-RU" sz="1400" i="1" dirty="0" smtClean="0"/>
              <a:t>ВОСПИТ.   </a:t>
            </a:r>
            <a:r>
              <a:rPr lang="ru-RU" sz="1400" dirty="0" smtClean="0"/>
              <a:t>Да , собрал всё «самое необходимое».  Ребята , правильно Буратино собрал портфель?</a:t>
            </a:r>
          </a:p>
          <a:p>
            <a:pPr>
              <a:buNone/>
            </a:pPr>
            <a:r>
              <a:rPr lang="ru-RU" sz="1400" i="1" dirty="0" smtClean="0"/>
              <a:t>ДЕТИ.  </a:t>
            </a:r>
            <a:r>
              <a:rPr lang="ru-RU" sz="1400" dirty="0" smtClean="0"/>
              <a:t>Нет.</a:t>
            </a:r>
          </a:p>
          <a:p>
            <a:pPr>
              <a:buNone/>
            </a:pPr>
            <a:r>
              <a:rPr lang="ru-RU" sz="1400" i="1" dirty="0" smtClean="0"/>
              <a:t>ВОСПИТ.   </a:t>
            </a:r>
            <a:r>
              <a:rPr lang="ru-RU" sz="1400" dirty="0" smtClean="0"/>
              <a:t>У нас есть выпускница – Полина , она и покажет тебе , как правильно надо собирать портфель . </a:t>
            </a:r>
          </a:p>
          <a:p>
            <a:pPr>
              <a:buNone/>
            </a:pPr>
            <a:r>
              <a:rPr lang="ru-RU" sz="1400" i="1" dirty="0" smtClean="0"/>
              <a:t>Проводится игра «СОБЕРИ ПОРТФЕЛЬ». С начала собирают </a:t>
            </a:r>
            <a:r>
              <a:rPr lang="ru-RU" sz="1400" i="1" dirty="0" smtClean="0"/>
              <a:t>БУРАТИНО </a:t>
            </a:r>
            <a:r>
              <a:rPr lang="ru-RU" sz="1400" i="1" dirty="0" smtClean="0"/>
              <a:t>и ПОЛИНА , затем другие ребята .( Буратино старается положить детям в портфель игрушки).</a:t>
            </a:r>
            <a:r>
              <a:rPr lang="ru-RU" sz="1400" dirty="0" smtClean="0"/>
              <a:t> </a:t>
            </a:r>
          </a:p>
          <a:p>
            <a:pPr>
              <a:buNone/>
            </a:pPr>
            <a:r>
              <a:rPr lang="ru-RU" sz="1400" i="1" dirty="0" smtClean="0"/>
              <a:t>БУРАТИНО. </a:t>
            </a:r>
            <a:r>
              <a:rPr lang="ru-RU" sz="1400" dirty="0" smtClean="0"/>
              <a:t> А как же игрушки ? </a:t>
            </a:r>
          </a:p>
          <a:p>
            <a:pPr>
              <a:buNone/>
            </a:pPr>
            <a:r>
              <a:rPr lang="ru-RU" sz="1400" i="1" dirty="0" smtClean="0"/>
              <a:t>ВОСПИТ.     </a:t>
            </a:r>
            <a:r>
              <a:rPr lang="ru-RU" sz="1400" dirty="0" smtClean="0"/>
              <a:t>А с игрушками нужно проститься , оставить их в садике , ими будут играть другие ребятки .</a:t>
            </a:r>
          </a:p>
          <a:p>
            <a:pPr>
              <a:buNone/>
            </a:pPr>
            <a:r>
              <a:rPr lang="ru-RU" sz="1400" i="1" dirty="0" smtClean="0"/>
              <a:t>В исполнении выпускницы звучит  «Прощальная песня» сл. Т.Ершовой , муз. Г.Швец.</a:t>
            </a:r>
            <a:r>
              <a:rPr lang="ru-RU" sz="1400" dirty="0" smtClean="0"/>
              <a:t> </a:t>
            </a:r>
            <a:r>
              <a:rPr lang="ru-RU" sz="1400" i="1" dirty="0" smtClean="0"/>
              <a:t>После исполнения выпускница остаётся в центре зала .</a:t>
            </a:r>
            <a:endParaRPr lang="ru-RU" sz="1400" dirty="0" smtClean="0"/>
          </a:p>
          <a:p>
            <a:pPr>
              <a:buNone/>
            </a:pPr>
            <a:r>
              <a:rPr lang="ru-RU" sz="1400" i="1" dirty="0" smtClean="0"/>
              <a:t>БУРАТИНО.    Как грустно .</a:t>
            </a:r>
          </a:p>
          <a:p>
            <a:pPr>
              <a:buNone/>
            </a:pPr>
            <a:r>
              <a:rPr lang="ru-RU" sz="1400" i="1" dirty="0" smtClean="0"/>
              <a:t>ВОСПИТ.    </a:t>
            </a:r>
            <a:r>
              <a:rPr lang="ru-RU" sz="1400" dirty="0" smtClean="0"/>
              <a:t>Не надо грустить , ведь вы идёте в школу . В школе вас ждёт много нового и интересного , вы много узнаете и многому научитесь , А знания –это и есть самый необыкновенный , самый волшебный клад .</a:t>
            </a:r>
          </a:p>
          <a:p>
            <a:pPr>
              <a:buNone/>
            </a:pPr>
            <a:r>
              <a:rPr lang="ru-RU" sz="1400" i="1" dirty="0" smtClean="0"/>
              <a:t>БУРАТИНО.  </a:t>
            </a:r>
            <a:r>
              <a:rPr lang="ru-RU" sz="1400" dirty="0" smtClean="0"/>
              <a:t>Я решил : буду стараться , буду учиться и стану поддержкой и опорой для папы Карло. А сейчас побегу , буду учить буквы . До свидания </a:t>
            </a:r>
          </a:p>
          <a:p>
            <a:pPr>
              <a:buNone/>
            </a:pPr>
            <a:r>
              <a:rPr lang="ru-RU" sz="1400" i="1" dirty="0" smtClean="0"/>
              <a:t>ДЕТИ.      </a:t>
            </a:r>
            <a:r>
              <a:rPr lang="ru-RU" sz="1400" dirty="0" smtClean="0"/>
              <a:t>Детский сад мой , до свиданья ,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Мой родной , любимый дом .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Я не плачу на прощанье –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Лучше песню все споём .</a:t>
            </a:r>
            <a:endParaRPr lang="ru-RU" sz="1400" dirty="0" smtClean="0"/>
          </a:p>
          <a:p>
            <a:pPr>
              <a:buNone/>
            </a:pPr>
            <a:endParaRPr lang="ru-RU" sz="1400" i="1" dirty="0" smtClean="0"/>
          </a:p>
          <a:p>
            <a:pPr>
              <a:buNone/>
            </a:pPr>
            <a:r>
              <a:rPr lang="ru-RU" sz="1400" i="1" dirty="0" smtClean="0"/>
              <a:t>Дети встают около своих мест и поют песню «Не забудем детский сад» сл. З.Петровой , муз. Е.Туманян.</a:t>
            </a:r>
          </a:p>
          <a:p>
            <a:pPr>
              <a:buNone/>
            </a:pPr>
            <a:r>
              <a:rPr lang="ru-RU" sz="1400" i="1" dirty="0" smtClean="0"/>
              <a:t>Вручение подарков и дипломов . </a:t>
            </a:r>
            <a:r>
              <a:rPr lang="ru-RU" sz="1400" dirty="0" smtClean="0"/>
              <a:t>                    </a:t>
            </a:r>
            <a:endParaRPr lang="ru-RU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582dbf1-bcaa-4613-9a4c-8b7010640233">H5VRHAXFEW3S-1010-561</_dlc_DocId>
    <_dlc_DocIdUrl xmlns="b582dbf1-bcaa-4613-9a4c-8b7010640233">
      <Url>http://www.eduportal44.ru/Krasnoe/MGOU4/_layouts/15/DocIdRedir.aspx?ID=H5VRHAXFEW3S-1010-561</Url>
      <Description>H5VRHAXFEW3S-1010-561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7030614DF85037428406C94D6FE87DCF" ma:contentTypeVersion="1" ma:contentTypeDescription="Создание документа." ma:contentTypeScope="" ma:versionID="e47a1e6ca6958c1086d07c87f5a012b8">
  <xsd:schema xmlns:xsd="http://www.w3.org/2001/XMLSchema" xmlns:xs="http://www.w3.org/2001/XMLSchema" xmlns:p="http://schemas.microsoft.com/office/2006/metadata/properties" xmlns:ns2="b582dbf1-bcaa-4613-9a4c-8b7010640233" targetNamespace="http://schemas.microsoft.com/office/2006/metadata/properties" ma:root="true" ma:fieldsID="f776690c5d533c7015e705064819a422" ns2:_="">
    <xsd:import namespace="b582dbf1-bcaa-4613-9a4c-8b701064023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82dbf1-bcaa-4613-9a4c-8b701064023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E9649C0-C50E-445B-B7D8-B69E4F40B7CA}"/>
</file>

<file path=customXml/itemProps2.xml><?xml version="1.0" encoding="utf-8"?>
<ds:datastoreItem xmlns:ds="http://schemas.openxmlformats.org/officeDocument/2006/customXml" ds:itemID="{77FF72AE-D1F0-40DE-AB9B-0B269AF6996C}"/>
</file>

<file path=customXml/itemProps3.xml><?xml version="1.0" encoding="utf-8"?>
<ds:datastoreItem xmlns:ds="http://schemas.openxmlformats.org/officeDocument/2006/customXml" ds:itemID="{F427282A-6FC3-4319-997D-50B0EFF6BF3D}"/>
</file>

<file path=customXml/itemProps4.xml><?xml version="1.0" encoding="utf-8"?>
<ds:datastoreItem xmlns:ds="http://schemas.openxmlformats.org/officeDocument/2006/customXml" ds:itemID="{187E6A94-1A37-4900-8820-0FC37F9BC363}"/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1363</Words>
  <Application>Microsoft Office PowerPoint</Application>
  <PresentationFormat>Экран (4:3)</PresentationFormat>
  <Paragraphs>114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Буратино идёт в школу. </vt:lpstr>
      <vt:lpstr>Слайд 2</vt:lpstr>
      <vt:lpstr>Слайд 3</vt:lpstr>
      <vt:lpstr>Слайд 4</vt:lpstr>
      <vt:lpstr>Слайд 5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Путешествие в страну знаний. </dc:title>
  <dc:creator>Денис</dc:creator>
  <cp:lastModifiedBy>Денис</cp:lastModifiedBy>
  <cp:revision>24</cp:revision>
  <dcterms:created xsi:type="dcterms:W3CDTF">2016-06-26T18:31:03Z</dcterms:created>
  <dcterms:modified xsi:type="dcterms:W3CDTF">2016-06-27T10:29:42Z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0x0101007030614DF85037428406C94D6FE87DCF</vt:lpwstr>
  </property>
  <property fmtid="{D5CDD505-2E9C-101B-9397-08002B2CF9AE}" pid="3" name="_dlc_DocIdItemGuid">
    <vt:lpwstr>0a7cfc80-9a13-4c00-9c82-1190843a8451</vt:lpwstr>
  </property>
</Properties>
</file>