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86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637472" cy="2895178"/>
          </a:xfrm>
        </p:spPr>
        <p:txBody>
          <a:bodyPr/>
          <a:lstStyle/>
          <a:p>
            <a:r>
              <a:rPr lang="ru-RU" dirty="0" smtClean="0"/>
              <a:t>МКОУДО «Дом детского творчества»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429000"/>
            <a:ext cx="6172200" cy="6858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Дополнительное образование в Красносельском муниципальном районе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65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на презентацию\DSC_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994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на презентацию\DSC_006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44" y="0"/>
            <a:ext cx="508405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на презентацию\DSC_0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" y="2780928"/>
            <a:ext cx="5728072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на презентацию\DSC_0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344" y="2970344"/>
            <a:ext cx="4077072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1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на презентацию\IMG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на презентацию\IMG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788024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на презентацию\IMG_41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08" y="-8951"/>
            <a:ext cx="4832892" cy="322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распечатать\FX6-YuqQ_g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49999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5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распечатать\IMG_20180726_164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6"/>
            <a:ext cx="3347864" cy="35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фото на стенд\OkDBo1iSH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3176"/>
            <a:ext cx="5796136" cy="35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фото на стенд\trvJsscUm6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364088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фото на стенд\mmmmzMvYc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0" y="3501008"/>
            <a:ext cx="413995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3808" cy="48691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445224"/>
            <a:ext cx="7732340" cy="914400"/>
          </a:xfrm>
        </p:spPr>
        <p:txBody>
          <a:bodyPr/>
          <a:lstStyle/>
          <a:p>
            <a:pPr algn="ctr"/>
            <a:r>
              <a:rPr lang="ru-RU" dirty="0" smtClean="0"/>
              <a:t>Работа в кружках</a:t>
            </a:r>
            <a:endParaRPr lang="ru-RU" dirty="0"/>
          </a:p>
        </p:txBody>
      </p:sp>
      <p:pic>
        <p:nvPicPr>
          <p:cNvPr id="1026" name="Picture 2" descr="F:\гл през\DSC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31236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л през\IMG_20161021_112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45" y="76480"/>
            <a:ext cx="2932192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л през\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49" y="2132856"/>
            <a:ext cx="299545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543800" cy="914400"/>
          </a:xfrm>
        </p:spPr>
        <p:txBody>
          <a:bodyPr/>
          <a:lstStyle/>
          <a:p>
            <a:pPr algn="ctr"/>
            <a:r>
              <a:rPr lang="ru-RU" dirty="0" smtClean="0"/>
              <a:t>«Шахматы»</a:t>
            </a:r>
            <a:endParaRPr lang="ru-RU" dirty="0"/>
          </a:p>
        </p:txBody>
      </p:sp>
      <p:pic>
        <p:nvPicPr>
          <p:cNvPr id="2050" name="Picture 2" descr="F:\гл през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012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гл през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4100" y="-315524"/>
            <a:ext cx="2896488" cy="35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гл през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459" y="2686457"/>
            <a:ext cx="2990746" cy="30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284" y="2708920"/>
            <a:ext cx="6084716" cy="2990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5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5230128"/>
            <a:ext cx="7543800" cy="1648544"/>
          </a:xfrm>
        </p:spPr>
        <p:txBody>
          <a:bodyPr/>
          <a:lstStyle/>
          <a:p>
            <a:pPr algn="ctr"/>
            <a:r>
              <a:rPr lang="ru-RU" dirty="0" smtClean="0"/>
              <a:t>«Театрализованные выступления»</a:t>
            </a:r>
            <a:endParaRPr lang="ru-RU" dirty="0"/>
          </a:p>
        </p:txBody>
      </p:sp>
      <p:pic>
        <p:nvPicPr>
          <p:cNvPr id="3074" name="Picture 2" descr="F:\гл през\ттт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3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л през\тт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02015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л през\пппп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5220072" cy="2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гл през\ооо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05" y="2492896"/>
            <a:ext cx="4036945" cy="2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л през\оо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" y="31224"/>
            <a:ext cx="4276472" cy="25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гл през\оммь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224"/>
            <a:ext cx="4860030" cy="25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гл през\ллл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" y="2612354"/>
            <a:ext cx="5110843" cy="42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гл през\лл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38" y="2612354"/>
            <a:ext cx="4025661" cy="42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805264"/>
            <a:ext cx="7543800" cy="914400"/>
          </a:xfrm>
        </p:spPr>
        <p:txBody>
          <a:bodyPr/>
          <a:lstStyle/>
          <a:p>
            <a:r>
              <a:rPr lang="ru-RU" dirty="0" smtClean="0"/>
              <a:t>«Танцевальный кружок»</a:t>
            </a:r>
            <a:endParaRPr lang="ru-RU" dirty="0"/>
          </a:p>
        </p:txBody>
      </p:sp>
      <p:pic>
        <p:nvPicPr>
          <p:cNvPr id="5122" name="Picture 2" descr="F:\гл през\IMG_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2" cy="32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гл през\лллл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91"/>
            <a:ext cx="4283966" cy="32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гл през\м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18" y="3240021"/>
            <a:ext cx="4745320" cy="27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гл през\ррр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021"/>
            <a:ext cx="2283718" cy="27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гл през\рррррр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38" y="3240019"/>
            <a:ext cx="2139702" cy="27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28" y="0"/>
            <a:ext cx="4732020" cy="318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F:\гл през\IMG_0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92" y="21064"/>
            <a:ext cx="4439508" cy="31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гл през\дд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" y="3185160"/>
            <a:ext cx="4698276" cy="36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през\3DiLwnxMPH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92" y="3198805"/>
            <a:ext cx="4439508" cy="36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5157192"/>
            <a:ext cx="7543800" cy="1490464"/>
          </a:xfrm>
        </p:spPr>
        <p:txBody>
          <a:bodyPr/>
          <a:lstStyle/>
          <a:p>
            <a:pPr algn="ctr"/>
            <a:r>
              <a:rPr lang="ru-RU" dirty="0" smtClean="0"/>
              <a:t>Детская организация «Ровесник»</a:t>
            </a:r>
            <a:endParaRPr lang="ru-RU" dirty="0"/>
          </a:p>
        </p:txBody>
      </p:sp>
      <p:pic>
        <p:nvPicPr>
          <p:cNvPr id="7170" name="Picture 2" descr="F:\през\DSC_0011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" y="33000"/>
            <a:ext cx="3840272" cy="231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рез\DSC_0007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36" y="0"/>
            <a:ext cx="5278264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през\DSC_0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" y="2366496"/>
            <a:ext cx="464400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през\DSC_0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348880"/>
            <a:ext cx="449999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ез\IMG_01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" y="0"/>
            <a:ext cx="4356368" cy="25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на презентацию\2JtgnhaM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72"/>
            <a:ext cx="4760704" cy="251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на презентацию\DSC_0002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940"/>
            <a:ext cx="2555776" cy="43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на презентацию\DSC_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19939"/>
            <a:ext cx="6560904" cy="43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H5VRHAXFEW3S-1146-427</_dlc_DocId>
    <_dlc_DocIdUrl xmlns="b582dbf1-bcaa-4613-9a4c-8b7010640233">
      <Url>http://www.eduportal44.ru/Krasnoe/DDT/_layouts/15/DocIdRedir.aspx?ID=H5VRHAXFEW3S-1146-427</Url>
      <Description>H5VRHAXFEW3S-1146-427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3B77863E878242B698BB3BDB6A198E" ma:contentTypeVersion="0" ma:contentTypeDescription="Создание документа." ma:contentTypeScope="" ma:versionID="b0868ab97aa6d3168e00c18f70063c97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e29266b10b7830d57a8499fb55aa8f7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58C05E-9480-4906-82C0-320FFD137197}"/>
</file>

<file path=customXml/itemProps2.xml><?xml version="1.0" encoding="utf-8"?>
<ds:datastoreItem xmlns:ds="http://schemas.openxmlformats.org/officeDocument/2006/customXml" ds:itemID="{CF962A5F-7A9E-4C3A-AB62-4EE50895F267}"/>
</file>

<file path=customXml/itemProps3.xml><?xml version="1.0" encoding="utf-8"?>
<ds:datastoreItem xmlns:ds="http://schemas.openxmlformats.org/officeDocument/2006/customXml" ds:itemID="{C294160B-C3EF-40D2-9DCA-30FCC1569EB6}"/>
</file>

<file path=customXml/itemProps4.xml><?xml version="1.0" encoding="utf-8"?>
<ds:datastoreItem xmlns:ds="http://schemas.openxmlformats.org/officeDocument/2006/customXml" ds:itemID="{C2F04438-528C-4BE5-87EC-4F471C488C07}"/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53</TotalTime>
  <Words>31</Words>
  <Application>Microsoft Office PowerPoint</Application>
  <PresentationFormat>Экран (4:3)</PresentationFormat>
  <Paragraphs>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Базовая</vt:lpstr>
      <vt:lpstr>МКОУДО «Дом детского творчества»</vt:lpstr>
      <vt:lpstr>Работа в кружках</vt:lpstr>
      <vt:lpstr>«Шахматы»</vt:lpstr>
      <vt:lpstr>«Театрализованные выступления»</vt:lpstr>
      <vt:lpstr>Презентация PowerPoint</vt:lpstr>
      <vt:lpstr>«Танцевальный кружок»</vt:lpstr>
      <vt:lpstr>Презентация PowerPoint</vt:lpstr>
      <vt:lpstr>Детская организация «Ровесник»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МКОУДО «Дом детского творчества»</dc:title>
  <dc:creator>user</dc:creator>
  <cp:lastModifiedBy>Игорь</cp:lastModifiedBy>
  <cp:revision>8</cp:revision>
  <dcterms:created xsi:type="dcterms:W3CDTF">2018-08-27T12:23:18Z</dcterms:created>
  <dcterms:modified xsi:type="dcterms:W3CDTF">2019-02-25T08:48:48Z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0x0101008B3B77863E878242B698BB3BDB6A198E</vt:lpwstr>
  </property>
  <property fmtid="{D5CDD505-2E9C-101B-9397-08002B2CF9AE}" pid="3" name="_dlc_DocIdItemGuid">
    <vt:lpwstr>7345346a-28de-42e4-926d-ca303380d007</vt:lpwstr>
  </property>
</Properties>
</file>