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JNR7EQYY5TWF-1529506825-1667</_dlc_DocId>
    <_dlc_DocIdUrl xmlns="9c7967ae-0ed1-43b8-ab17-07c74bbb2655">
      <Url>http://www.eduportal44.ru/Kostroma_R_EDU/DS1Nik/_layouts/15/DocIdRedir.aspx?ID=JNR7EQYY5TWF-1529506825-1667</Url>
      <Description>JNR7EQYY5TWF-1529506825-1667</Description>
    </_dlc_DocIdUrl>
  </documentManagement>
</p:properties>
</file>

<file path=customXml/itemProps1.xml><?xml version="1.0" encoding="utf-8"?>
<ds:datastoreItem xmlns:ds="http://schemas.openxmlformats.org/officeDocument/2006/customXml" ds:itemID="{E03CA846-7034-4AE4-BAB9-23DABAAFBDB0}"/>
</file>

<file path=customXml/itemProps2.xml><?xml version="1.0" encoding="utf-8"?>
<ds:datastoreItem xmlns:ds="http://schemas.openxmlformats.org/officeDocument/2006/customXml" ds:itemID="{AA1356B4-3279-4059-8968-02C425E21CEF}"/>
</file>

<file path=customXml/itemProps3.xml><?xml version="1.0" encoding="utf-8"?>
<ds:datastoreItem xmlns:ds="http://schemas.openxmlformats.org/officeDocument/2006/customXml" ds:itemID="{C0FD9DEE-5E72-4C7A-995D-16B01E5272DC}"/>
</file>

<file path=customXml/itemProps4.xml><?xml version="1.0" encoding="utf-8"?>
<ds:datastoreItem xmlns:ds="http://schemas.openxmlformats.org/officeDocument/2006/customXml" ds:itemID="{B4319DC8-9244-401F-97F2-A610E03A19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322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285</cp:revision>
  <dcterms:created xsi:type="dcterms:W3CDTF">2019-08-19T07:52:16Z</dcterms:created>
  <dcterms:modified xsi:type="dcterms:W3CDTF">2019-10-02T03:02:42Z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0x010100D90747E6D40B31408E233CB8719C2533</vt:lpwstr>
  </property>
  <property fmtid="{D5CDD505-2E9C-101B-9397-08002B2CF9AE}" pid="3" name="_dlc_DocIdItemGuid">
    <vt:lpwstr>877f1a1e-0a4a-4f28-b900-286cae6473b3</vt:lpwstr>
  </property>
</Properties>
</file>