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64" r:id="rId5"/>
    <p:sldId id="259" r:id="rId6"/>
    <p:sldId id="260" r:id="rId7"/>
    <p:sldId id="265" r:id="rId8"/>
    <p:sldId id="261" r:id="rId9"/>
    <p:sldId id="262" r:id="rId10"/>
    <p:sldId id="263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6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E192BD-2A04-4F4C-B8F7-921B5110C542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9C8B4-EC78-463F-89EC-30D921CE5EF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DCCE17E-34E7-4797-8427-2B1840FDE3D2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1AAE88D-B47B-4823-A44A-F5CDF1C972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CCE17E-34E7-4797-8427-2B1840FDE3D2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AAE88D-B47B-4823-A44A-F5CDF1C972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CCE17E-34E7-4797-8427-2B1840FDE3D2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AAE88D-B47B-4823-A44A-F5CDF1C972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CCE17E-34E7-4797-8427-2B1840FDE3D2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AAE88D-B47B-4823-A44A-F5CDF1C9727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CCE17E-34E7-4797-8427-2B1840FDE3D2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AAE88D-B47B-4823-A44A-F5CDF1C9727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CCE17E-34E7-4797-8427-2B1840FDE3D2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AAE88D-B47B-4823-A44A-F5CDF1C9727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CCE17E-34E7-4797-8427-2B1840FDE3D2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AAE88D-B47B-4823-A44A-F5CDF1C9727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CCE17E-34E7-4797-8427-2B1840FDE3D2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AAE88D-B47B-4823-A44A-F5CDF1C97276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CCE17E-34E7-4797-8427-2B1840FDE3D2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AAE88D-B47B-4823-A44A-F5CDF1C9727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DCCE17E-34E7-4797-8427-2B1840FDE3D2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1AAE88D-B47B-4823-A44A-F5CDF1C9727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DCCE17E-34E7-4797-8427-2B1840FDE3D2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1AAE88D-B47B-4823-A44A-F5CDF1C9727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DCCE17E-34E7-4797-8427-2B1840FDE3D2}" type="datetimeFigureOut">
              <a:rPr lang="ru-RU" smtClean="0"/>
              <a:t>04.04.2016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1AAE88D-B47B-4823-A44A-F5CDF1C9727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1371617750_joga_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8074"/>
            <a:ext cx="9144000" cy="624185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pPr lvl="0"/>
            <a:r>
              <a:rPr lang="ru-RU" dirty="0" smtClean="0"/>
              <a:t>Тревожным  и легковозбудимым детям</a:t>
            </a:r>
          </a:p>
          <a:p>
            <a:pPr lvl="0"/>
            <a:r>
              <a:rPr lang="ru-RU" dirty="0" smtClean="0"/>
              <a:t>Детям, болеющим простудными заболеваниями больше 2-3 раз в год</a:t>
            </a:r>
          </a:p>
          <a:p>
            <a:pPr lvl="0"/>
            <a:r>
              <a:rPr lang="ru-RU" dirty="0" smtClean="0"/>
              <a:t>Малоподвижным детям</a:t>
            </a:r>
          </a:p>
          <a:p>
            <a:pPr lvl="0"/>
            <a:r>
              <a:rPr lang="ru-RU" dirty="0" smtClean="0"/>
              <a:t>Всем детям и подросткам, имеющим заболевания нервной системы</a:t>
            </a:r>
          </a:p>
          <a:p>
            <a:pPr lvl="0"/>
            <a:r>
              <a:rPr lang="ru-RU" dirty="0" smtClean="0"/>
              <a:t>Детям</a:t>
            </a:r>
            <a:r>
              <a:rPr lang="en-US" dirty="0" smtClean="0"/>
              <a:t>, </a:t>
            </a:r>
            <a:r>
              <a:rPr lang="ru-RU" dirty="0" smtClean="0"/>
              <a:t>ощущающим дефицит общения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Йога особенно полезна 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ln>
            <a:solidFill>
              <a:srgbClr val="00B05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                                ЗАНИМАЙТЕСЬ ЙОГОЙ!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                             ПРЕВОСХОДИТЕ СЕБЯ!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                             СОВЕРШЕНСТВУЙТЕСЬ!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800" b="0" dirty="0" smtClean="0">
                <a:solidFill>
                  <a:srgbClr val="FF0000"/>
                </a:solidFill>
              </a:rPr>
              <a:t>Пожалуй запишусь на йогу, и стану… ЙОГИНЕЙ!</a:t>
            </a:r>
            <a:br>
              <a:rPr lang="ru-RU" sz="2800" b="0" dirty="0" smtClean="0">
                <a:solidFill>
                  <a:srgbClr val="FF0000"/>
                </a:solidFill>
              </a:rPr>
            </a:b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4" name="Рисунок 3" descr="shin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1428736"/>
            <a:ext cx="3643338" cy="3429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yoga-loving-cats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285728"/>
            <a:ext cx="4143404" cy="35719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" name="Рисунок 7" descr="xm7wiIblu6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9322" y="-214338"/>
            <a:ext cx="3571901" cy="5072074"/>
          </a:xfrm>
          <a:prstGeom prst="rect">
            <a:avLst/>
          </a:prstGeom>
        </p:spPr>
      </p:pic>
      <p:pic>
        <p:nvPicPr>
          <p:cNvPr id="10" name="Рисунок 9" descr="97b6a46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7554" y="3714752"/>
            <a:ext cx="3500462" cy="3143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r">
              <a:buNone/>
            </a:pPr>
            <a:r>
              <a:rPr lang="ru-RU" sz="2400" dirty="0" smtClean="0"/>
              <a:t>Инструктор по физкультуре</a:t>
            </a:r>
          </a:p>
          <a:p>
            <a:pPr algn="r">
              <a:buNone/>
            </a:pPr>
            <a:r>
              <a:rPr lang="ru-RU" sz="2400" dirty="0" err="1" smtClean="0"/>
              <a:t>Баландина</a:t>
            </a:r>
            <a:r>
              <a:rPr lang="ru-RU" sz="2400" dirty="0" smtClean="0"/>
              <a:t> Т.А</a:t>
            </a:r>
            <a:r>
              <a:rPr lang="ru-RU" dirty="0" smtClean="0"/>
              <a:t>.</a:t>
            </a:r>
          </a:p>
          <a:p>
            <a:pPr algn="ctr">
              <a:buNone/>
            </a:pPr>
            <a:r>
              <a:rPr lang="ru-RU" dirty="0" smtClean="0"/>
              <a:t>Кострома-2016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Детская йога</a:t>
            </a:r>
            <a:endParaRPr lang="ru-RU" b="1" dirty="0">
              <a:solidFill>
                <a:srgbClr val="FFFF00"/>
              </a:solidFill>
            </a:endParaRPr>
          </a:p>
        </p:txBody>
      </p:sp>
      <p:pic>
        <p:nvPicPr>
          <p:cNvPr id="5" name="Рисунок 4" descr="hdoboi.org-3037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1785926"/>
            <a:ext cx="3929090" cy="3500462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ln>
            <a:solidFill>
              <a:srgbClr val="00B050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Термин </a:t>
            </a:r>
            <a:r>
              <a:rPr lang="ru-RU" b="1" dirty="0" smtClean="0"/>
              <a:t>«йога» родился в Индии и имеет около 20 словарных значений, среди них такие как «связывать», «соединять», «скреплять», «сцеплять». Йога в переводе с древнеиндейского языка означает «союз, соединение, связь, единение, гармония».</a:t>
            </a:r>
            <a:endParaRPr lang="ru-RU" dirty="0" smtClean="0"/>
          </a:p>
          <a:p>
            <a:r>
              <a:rPr lang="ru-RU" b="1" dirty="0" smtClean="0"/>
              <a:t>Йога – это комплексная система психофизических упражнений с выбором простых в двигательном отношении средств, которые если применить правильно и достаточно долго, систематически повторяя, могут восстановить здоровье, обеспечить хорошую физическую подготовку и гармонию всех сил человека.</a:t>
            </a:r>
            <a:endParaRPr lang="ru-RU" dirty="0" smtClean="0"/>
          </a:p>
          <a:p>
            <a:r>
              <a:rPr lang="ru-RU" b="1" dirty="0" smtClean="0"/>
              <a:t>Детская </a:t>
            </a:r>
            <a:r>
              <a:rPr lang="ru-RU" b="1" dirty="0" smtClean="0"/>
              <a:t>йога – система доступных практик, которые способствуют всестороннему гармоничному развитию ребенка и помогает укрепить его здоровье.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357166"/>
            <a:ext cx="8186766" cy="113191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rgbClr val="00B050"/>
                </a:solidFill>
              </a:rPr>
              <a:t/>
            </a:r>
            <a:br>
              <a:rPr lang="ru-RU" sz="3600" dirty="0" smtClean="0">
                <a:solidFill>
                  <a:srgbClr val="00B050"/>
                </a:solidFill>
              </a:rPr>
            </a:br>
            <a:r>
              <a:rPr lang="ru-RU" sz="3600" dirty="0" smtClean="0">
                <a:solidFill>
                  <a:srgbClr val="FFFF00"/>
                </a:solidFill>
              </a:rPr>
              <a:t>Йога</a:t>
            </a:r>
            <a:r>
              <a:rPr lang="ru-RU" sz="3600" dirty="0" smtClean="0">
                <a:solidFill>
                  <a:srgbClr val="FFFF00"/>
                </a:solidFill>
              </a:rPr>
              <a:t>. Соединение? Гармония? Система?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76630"/>
          </a:xfrm>
          <a:ln>
            <a:solidFill>
              <a:srgbClr val="00B050"/>
            </a:solidFill>
          </a:ln>
        </p:spPr>
        <p:txBody>
          <a:bodyPr>
            <a:normAutofit fontScale="25000" lnSpcReduction="20000"/>
          </a:bodyPr>
          <a:lstStyle/>
          <a:p>
            <a:pPr lvl="0">
              <a:buNone/>
            </a:pPr>
            <a:r>
              <a:rPr lang="ru-RU" sz="8000" b="1" dirty="0" smtClean="0">
                <a:cs typeface="Times New Roman" pitchFamily="18" charset="0"/>
              </a:rPr>
              <a:t> </a:t>
            </a:r>
            <a:r>
              <a:rPr lang="ru-RU" sz="8000" b="1" dirty="0" smtClean="0">
                <a:cs typeface="Times New Roman" pitchFamily="18" charset="0"/>
              </a:rPr>
              <a:t>  Для </a:t>
            </a:r>
            <a:r>
              <a:rPr lang="ru-RU" sz="8000" b="1" dirty="0" smtClean="0">
                <a:cs typeface="Times New Roman" pitchFamily="18" charset="0"/>
              </a:rPr>
              <a:t>занятий йогой не нужно специального оборудования- только удобная одежда и специальный коврик.</a:t>
            </a:r>
            <a:endParaRPr lang="ru-RU" sz="8000" dirty="0" smtClean="0">
              <a:cs typeface="Times New Roman" pitchFamily="18" charset="0"/>
            </a:endParaRPr>
          </a:p>
          <a:p>
            <a:pPr lvl="0"/>
            <a:r>
              <a:rPr lang="ru-RU" sz="8000" b="1" dirty="0" smtClean="0">
                <a:cs typeface="Times New Roman" pitchFamily="18" charset="0"/>
              </a:rPr>
              <a:t>Практиковать йогу можно по несколько минут в день (10-15 мин.)</a:t>
            </a:r>
            <a:endParaRPr lang="ru-RU" sz="8000" dirty="0" smtClean="0">
              <a:cs typeface="Times New Roman" pitchFamily="18" charset="0"/>
            </a:endParaRPr>
          </a:p>
          <a:p>
            <a:pPr lvl="0"/>
            <a:r>
              <a:rPr lang="ru-RU" sz="8000" b="1" dirty="0" smtClean="0">
                <a:cs typeface="Times New Roman" pitchFamily="18" charset="0"/>
              </a:rPr>
              <a:t>Заинтересовать йогой детей  несложно. Многие </a:t>
            </a:r>
            <a:r>
              <a:rPr lang="ru-RU" sz="8000" b="1" dirty="0" err="1" smtClean="0">
                <a:cs typeface="Times New Roman" pitchFamily="18" charset="0"/>
              </a:rPr>
              <a:t>асаны</a:t>
            </a:r>
            <a:r>
              <a:rPr lang="ru-RU" sz="8000" b="1" dirty="0" smtClean="0">
                <a:cs typeface="Times New Roman" pitchFamily="18" charset="0"/>
              </a:rPr>
              <a:t>- отображение природных явлений.</a:t>
            </a:r>
            <a:endParaRPr lang="ru-RU" sz="8000" dirty="0" smtClean="0">
              <a:cs typeface="Times New Roman" pitchFamily="18" charset="0"/>
            </a:endParaRPr>
          </a:p>
          <a:p>
            <a:pPr lvl="0"/>
            <a:r>
              <a:rPr lang="ru-RU" sz="8000" b="1" dirty="0" smtClean="0">
                <a:cs typeface="Times New Roman" pitchFamily="18" charset="0"/>
              </a:rPr>
              <a:t>Йога способствует формированию выносливости как физической так и умственной. </a:t>
            </a:r>
            <a:endParaRPr lang="ru-RU" sz="8000" dirty="0" smtClean="0">
              <a:cs typeface="Times New Roman" pitchFamily="18" charset="0"/>
            </a:endParaRPr>
          </a:p>
          <a:p>
            <a:pPr lvl="0"/>
            <a:r>
              <a:rPr lang="ru-RU" sz="8000" b="1" dirty="0" smtClean="0">
                <a:cs typeface="Times New Roman" pitchFamily="18" charset="0"/>
              </a:rPr>
              <a:t>Методика йоги предполагает значительное и глубокое </a:t>
            </a:r>
            <a:r>
              <a:rPr lang="ru-RU" sz="8000" b="1" dirty="0" smtClean="0">
                <a:cs typeface="Times New Roman" pitchFamily="18" charset="0"/>
              </a:rPr>
              <a:t>расслабление</a:t>
            </a:r>
            <a:r>
              <a:rPr lang="ru-RU" sz="8000" b="1" dirty="0" smtClean="0">
                <a:cs typeface="Times New Roman" pitchFamily="18" charset="0"/>
              </a:rPr>
              <a:t>, а значит – восстановление  работоспособности.</a:t>
            </a:r>
            <a:endParaRPr lang="ru-RU" sz="8000" dirty="0" smtClean="0">
              <a:cs typeface="Times New Roman" pitchFamily="18" charset="0"/>
            </a:endParaRPr>
          </a:p>
          <a:p>
            <a:pPr lvl="0"/>
            <a:r>
              <a:rPr lang="ru-RU" sz="8000" b="1" dirty="0" smtClean="0">
                <a:cs typeface="Times New Roman" pitchFamily="18" charset="0"/>
              </a:rPr>
              <a:t>Упражнения выполняются не с таким большим мышечным напряжением, они лишены ненужного повреждающего воздействия на ткани тела.</a:t>
            </a:r>
            <a:endParaRPr lang="ru-RU" sz="8000" dirty="0" smtClean="0">
              <a:cs typeface="Times New Roman" pitchFamily="18" charset="0"/>
            </a:endParaRPr>
          </a:p>
          <a:p>
            <a:pPr lvl="0"/>
            <a:r>
              <a:rPr lang="ru-RU" sz="8000" b="1" dirty="0" smtClean="0">
                <a:cs typeface="Times New Roman" pitchFamily="18" charset="0"/>
              </a:rPr>
              <a:t>Умение владеть своим телом йоги достигли чередованию веками продуманных и отработанных положений тела (</a:t>
            </a:r>
            <a:r>
              <a:rPr lang="ru-RU" sz="8000" b="1" dirty="0" err="1" smtClean="0">
                <a:cs typeface="Times New Roman" pitchFamily="18" charset="0"/>
              </a:rPr>
              <a:t>асан</a:t>
            </a:r>
            <a:r>
              <a:rPr lang="ru-RU" sz="8000" b="1" dirty="0" smtClean="0">
                <a:cs typeface="Times New Roman" pitchFamily="18" charset="0"/>
              </a:rPr>
              <a:t>) и полного расслабления мышц.</a:t>
            </a:r>
            <a:endParaRPr lang="ru-RU" sz="8000" dirty="0" smtClean="0">
              <a:cs typeface="Times New Roman" pitchFamily="18" charset="0"/>
            </a:endParaRPr>
          </a:p>
          <a:p>
            <a:r>
              <a:rPr lang="ru-RU" sz="8000" b="1" dirty="0" smtClean="0">
                <a:cs typeface="Times New Roman" pitchFamily="18" charset="0"/>
              </a:rPr>
              <a:t> </a:t>
            </a:r>
            <a:endParaRPr lang="ru-RU" sz="8000" dirty="0" smtClean="0">
              <a:cs typeface="Times New Roman" pitchFamily="18" charset="0"/>
            </a:endParaRPr>
          </a:p>
          <a:p>
            <a:r>
              <a:rPr lang="ru-RU" sz="8000" b="1" dirty="0" smtClean="0"/>
              <a:t> </a:t>
            </a:r>
            <a:endParaRPr lang="ru-RU" sz="8000" dirty="0" smtClean="0"/>
          </a:p>
          <a:p>
            <a:r>
              <a:rPr lang="ru-RU" sz="8000" b="1" dirty="0" smtClean="0"/>
              <a:t> </a:t>
            </a:r>
            <a:endParaRPr lang="ru-RU" sz="8000" dirty="0" smtClean="0"/>
          </a:p>
          <a:p>
            <a:r>
              <a:rPr lang="ru-RU" sz="8000" b="1" dirty="0" smtClean="0"/>
              <a:t> </a:t>
            </a:r>
            <a:endParaRPr lang="ru-RU" sz="8000" dirty="0" smtClean="0"/>
          </a:p>
          <a:p>
            <a:endParaRPr lang="ru-RU" sz="6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Преимущества занятий йогой: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 lvl="0"/>
            <a:r>
              <a:rPr lang="ru-RU" b="1" dirty="0" smtClean="0"/>
              <a:t>Ознакомление с возможностями своего тела</a:t>
            </a:r>
            <a:endParaRPr lang="ru-RU" dirty="0" smtClean="0"/>
          </a:p>
          <a:p>
            <a:pPr lvl="0"/>
            <a:r>
              <a:rPr lang="ru-RU" b="1" dirty="0" smtClean="0"/>
              <a:t>Формирование правильной осанки</a:t>
            </a:r>
            <a:endParaRPr lang="ru-RU" dirty="0" smtClean="0"/>
          </a:p>
          <a:p>
            <a:pPr lvl="0"/>
            <a:r>
              <a:rPr lang="ru-RU" b="1" dirty="0" smtClean="0"/>
              <a:t>Развитие мышечной силы</a:t>
            </a:r>
            <a:r>
              <a:rPr lang="en-US" b="1" dirty="0" smtClean="0"/>
              <a:t>, </a:t>
            </a:r>
            <a:r>
              <a:rPr lang="ru-RU" b="1" dirty="0" smtClean="0"/>
              <a:t>гибкости</a:t>
            </a:r>
            <a:endParaRPr lang="ru-RU" dirty="0" smtClean="0"/>
          </a:p>
          <a:p>
            <a:pPr lvl="0"/>
            <a:r>
              <a:rPr lang="ru-RU" b="1" dirty="0" smtClean="0"/>
              <a:t>Развитие и совершенствование дыхательной практики</a:t>
            </a:r>
            <a:endParaRPr lang="ru-RU" dirty="0" smtClean="0"/>
          </a:p>
          <a:p>
            <a:pPr lvl="0"/>
            <a:r>
              <a:rPr lang="ru-RU" b="1" dirty="0" smtClean="0"/>
              <a:t>Формирование позитивного мышления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rgbClr val="7030A0"/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Йога направлена НА</a:t>
            </a:r>
            <a:r>
              <a:rPr lang="ru-RU" dirty="0" smtClean="0">
                <a:solidFill>
                  <a:srgbClr val="FFFF00"/>
                </a:solidFill>
              </a:rPr>
              <a:t>: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ln>
            <a:solidFill>
              <a:srgbClr val="00B050"/>
            </a:solidFill>
          </a:ln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Любые физические упражнения нужно выполнять с хорошим настроением, тогда сила увеличит положительную энергию в организме</a:t>
            </a:r>
          </a:p>
          <a:p>
            <a:pPr lvl="0"/>
            <a:r>
              <a:rPr lang="ru-RU" dirty="0" smtClean="0"/>
              <a:t>Занятия следует начать спустя 2-3 часа после приема пищи. Не есть после упражнений.</a:t>
            </a:r>
          </a:p>
          <a:p>
            <a:pPr lvl="0"/>
            <a:r>
              <a:rPr lang="ru-RU" dirty="0" smtClean="0"/>
              <a:t>Выполнять упражнения нужно на ровной,  твердой  поверхности, на специальной коврике для йоги. Летом можно заниматься на воздухе.</a:t>
            </a:r>
          </a:p>
          <a:p>
            <a:pPr lvl="0"/>
            <a:r>
              <a:rPr lang="ru-RU" dirty="0" smtClean="0"/>
              <a:t>Одежда  должна быть достаточно свободной, не стесняющей движений, легкой, хорошо пропускающей воздух. Следует заниматься босиком.</a:t>
            </a:r>
          </a:p>
          <a:p>
            <a:pPr lvl="0"/>
            <a:r>
              <a:rPr lang="ru-RU" dirty="0" smtClean="0"/>
              <a:t>Занятия должны доставлять радость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b="0" dirty="0" smtClean="0">
                <a:solidFill>
                  <a:srgbClr val="00B050"/>
                </a:solidFill>
              </a:rPr>
              <a:t>Если вы начали занятия йогой</a:t>
            </a:r>
            <a:br>
              <a:rPr lang="ru-RU" b="0" dirty="0" smtClean="0">
                <a:solidFill>
                  <a:srgbClr val="00B050"/>
                </a:solidFill>
              </a:rPr>
            </a:br>
            <a:r>
              <a:rPr lang="ru-RU" b="0" dirty="0" smtClean="0">
                <a:solidFill>
                  <a:srgbClr val="00B050"/>
                </a:solidFill>
              </a:rPr>
              <a:t>помните:</a:t>
            </a:r>
            <a:endParaRPr lang="ru-RU" b="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ln>
            <a:solidFill>
              <a:srgbClr val="00B050"/>
            </a:solidFill>
          </a:ln>
        </p:spPr>
        <p:txBody>
          <a:bodyPr>
            <a:normAutofit lnSpcReduction="10000"/>
          </a:bodyPr>
          <a:lstStyle/>
          <a:p>
            <a:pPr algn="ctr"/>
            <a:r>
              <a:rPr lang="ru-RU" u="sng" dirty="0" smtClean="0">
                <a:latin typeface="Arial" pitchFamily="34" charset="0"/>
                <a:cs typeface="Arial" pitchFamily="34" charset="0"/>
              </a:rPr>
              <a:t>нельзя выполнять статические упражнения (позы):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при повышенной температуре</a:t>
            </a:r>
          </a:p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при различных ОРВИ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ОРЗ</a:t>
            </a:r>
          </a:p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при повышенном артериальном давлении</a:t>
            </a:r>
          </a:p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в послеоперационный период</a:t>
            </a:r>
          </a:p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при появлении острых болей  во время занятий (незначительная боль в начале занятий йогой - естественна)</a:t>
            </a:r>
          </a:p>
          <a:p>
            <a:pPr lvl="0"/>
            <a:r>
              <a:rPr lang="ru-RU" dirty="0" smtClean="0">
                <a:latin typeface="Arial" pitchFamily="34" charset="0"/>
                <a:cs typeface="Arial" pitchFamily="34" charset="0"/>
              </a:rPr>
              <a:t>при хронических заболеваниях (только после разрешения врача)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Предостережения и противопоказания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B5E3A7E5CBAA1428F07751968B0CD6B" ma:contentTypeVersion="49" ma:contentTypeDescription="Создание документа." ma:contentTypeScope="" ma:versionID="303b5ed19ac2e5adfe7187f2316cad78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AWJJH2MPE6E2-17446855-2626</_dlc_DocId>
    <_dlc_DocIdUrl xmlns="4a252ca3-5a62-4c1c-90a6-29f4710e47f8">
      <Url>http://edu-sps.koiro.local/Kostroma_EDU/Mdou_ds76/_layouts/15/DocIdRedir.aspx?ID=AWJJH2MPE6E2-17446855-2626</Url>
      <Description>AWJJH2MPE6E2-17446855-2626</Description>
    </_dlc_DocIdUrl>
  </documentManagement>
</p:properties>
</file>

<file path=customXml/itemProps1.xml><?xml version="1.0" encoding="utf-8"?>
<ds:datastoreItem xmlns:ds="http://schemas.openxmlformats.org/officeDocument/2006/customXml" ds:itemID="{3BADA9CE-6B04-48EF-A146-36661BA53608}"/>
</file>

<file path=customXml/itemProps2.xml><?xml version="1.0" encoding="utf-8"?>
<ds:datastoreItem xmlns:ds="http://schemas.openxmlformats.org/officeDocument/2006/customXml" ds:itemID="{DF11A0F0-6E08-4CBD-8254-6A6A82D3C2BF}"/>
</file>

<file path=customXml/itemProps3.xml><?xml version="1.0" encoding="utf-8"?>
<ds:datastoreItem xmlns:ds="http://schemas.openxmlformats.org/officeDocument/2006/customXml" ds:itemID="{2683F224-BBB5-4E45-829C-3B2D15FAABA9}"/>
</file>

<file path=customXml/itemProps4.xml><?xml version="1.0" encoding="utf-8"?>
<ds:datastoreItem xmlns:ds="http://schemas.openxmlformats.org/officeDocument/2006/customXml" ds:itemID="{309F2817-B4F2-452C-9C4D-774D4288ADFF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62</TotalTime>
  <Words>427</Words>
  <Application>Microsoft Office PowerPoint</Application>
  <PresentationFormat>Экран (4:3)</PresentationFormat>
  <Paragraphs>61</Paragraphs>
  <Slides>14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Открытая</vt:lpstr>
      <vt:lpstr>Слайд 1</vt:lpstr>
      <vt:lpstr>Детская йога</vt:lpstr>
      <vt:lpstr> Йога. Соединение? Гармония? Система? </vt:lpstr>
      <vt:lpstr>Слайд 4</vt:lpstr>
      <vt:lpstr>Преимущества занятий йогой:</vt:lpstr>
      <vt:lpstr>Йога направлена НА:</vt:lpstr>
      <vt:lpstr>Слайд 7</vt:lpstr>
      <vt:lpstr>Если вы начали занятия йогой помните:</vt:lpstr>
      <vt:lpstr>Предостережения и противопоказания</vt:lpstr>
      <vt:lpstr>Йога особенно полезна :</vt:lpstr>
      <vt:lpstr>Слайд 11</vt:lpstr>
      <vt:lpstr>Слайд 12</vt:lpstr>
      <vt:lpstr>Пожалуй запишусь на йогу, и стану… ЙОГИНЕЙ! </vt:lpstr>
      <vt:lpstr>Слайд 14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татьяна</cp:lastModifiedBy>
  <cp:revision>18</cp:revision>
  <dcterms:created xsi:type="dcterms:W3CDTF">2016-04-04T16:50:58Z</dcterms:created>
  <dcterms:modified xsi:type="dcterms:W3CDTF">2016-04-04T17:53:17Z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0x0101008B5E3A7E5CBAA1428F07751968B0CD6B</vt:lpwstr>
  </property>
  <property fmtid="{D5CDD505-2E9C-101B-9397-08002B2CF9AE}" pid="3" name="_dlc_DocIdItemGuid">
    <vt:lpwstr>da2eef38-99e4-4b59-8318-9d81d754fbd2</vt:lpwstr>
  </property>
</Properties>
</file>