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3" r:id="rId5"/>
    <p:sldId id="273" r:id="rId6"/>
    <p:sldId id="270" r:id="rId7"/>
    <p:sldId id="269" r:id="rId8"/>
    <p:sldId id="272" r:id="rId9"/>
    <p:sldId id="271" r:id="rId10"/>
    <p:sldId id="275" r:id="rId11"/>
    <p:sldId id="264" r:id="rId12"/>
    <p:sldId id="257" r:id="rId13"/>
    <p:sldId id="259" r:id="rId14"/>
    <p:sldId id="262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presProps" Target="presProps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9" Type="http://schemas.openxmlformats.org/officeDocument/2006/relationships/viewProps" Target="viewProps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5391-4DE9-47EE-8B33-6146475A5B0F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433F-A569-4F42-A213-CB1A72C3F41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vip.1metodist.ru/#/document/99/565627315/XA00M922N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l="3663" t="13643" r="8342" b="3876"/>
          <a:stretch>
            <a:fillRect/>
          </a:stretch>
        </p:blipFill>
        <p:spPr>
          <a:xfrm>
            <a:off x="0" y="0"/>
            <a:ext cx="130069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710" y="5171042"/>
            <a:ext cx="10598889" cy="1325563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Можно использовать термины ФООП и ФОП как синонимы </a:t>
            </a:r>
            <a:b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507188"/>
            <a:ext cx="5403111" cy="4351338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декабря 2012 г.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273-ФЗ «Об образовании в Российской Федерации»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Федеральный закон "Об образовании в Российской Федерации" и статью 1 Федерального закона "Об обязательных требованиях в Российской Федерации« от 24.09.2022 №371-ФЗ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«Федеральная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общеобразовательная программа»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ФООП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96000" y="507188"/>
            <a:ext cx="5181600" cy="4351338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25.11.2022 № 1028 «Об утверждении федеральной образовательной программы дошкольного образования»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«Федеральная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программа»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ФОП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59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24.09.2022 N 371-ФЗ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внесении изменений в Федеральный закон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образовании в Российской Федерации"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статью 1 Федерального закона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обязательных требованиях в Российской Федерации"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609" y="2244025"/>
            <a:ext cx="10963940" cy="118497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Статья 3 Пункт 4 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«Основные общеобразовательные программы подлежат </a:t>
            </a:r>
            <a:r>
              <a:rPr lang="ru-RU" sz="1800" b="0" i="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приведению в соответствие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федеральными основными общеобразовательными программами не позднее           </a:t>
            </a:r>
            <a:r>
              <a:rPr lang="ru-RU" sz="1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сентября 2023 года</a:t>
            </a:r>
            <a:r>
              <a:rPr lang="ru-RU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/>
        </p:nvGraphicFramePr>
        <p:xfrm>
          <a:off x="524538" y="3313976"/>
          <a:ext cx="11336082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8694"/>
                <a:gridCol w="3778694"/>
                <a:gridCol w="3778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До 25.11.2022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25.11.2022-31.08.2023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 01.09.2023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ООП </a:t>
                      </a:r>
                      <a:endParaRPr lang="ru-RU" sz="1800" b="1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ФГОС и </a:t>
                      </a: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учетом ПООП </a:t>
                      </a:r>
                      <a:r>
                        <a:rPr lang="ru-RU" sz="1200" b="0" i="1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(ОДОБРЕНА</a:t>
                      </a:r>
                      <a:endParaRPr lang="ru-RU" sz="1200" b="0" i="1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200" b="0" i="1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решением федерального учебно-методического объединения по общему образованию Протокол от 20 мая 2015 г. № 2/15)</a:t>
                      </a:r>
                      <a:endParaRPr lang="ru-RU" sz="1200" b="0" i="1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ООП </a:t>
                      </a:r>
                      <a:endParaRPr lang="ru-RU" sz="1800" b="1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ФГОС и </a:t>
                      </a: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учетом ПООП</a:t>
                      </a: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i="0" u="non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1800" b="0" i="0" u="non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Приведение ООП </a:t>
                      </a:r>
                      <a:endParaRPr lang="ru-RU" sz="1800" b="1" i="0" u="non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соответствие с ФОП</a:t>
                      </a:r>
                      <a:endParaRPr lang="ru-RU" sz="1800" b="1" i="0" u="non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ООП </a:t>
                      </a:r>
                      <a:endParaRPr lang="ru-RU" sz="1800" b="1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ФГОС и</a:t>
                      </a: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i="0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ФОП </a:t>
                      </a:r>
                      <a:r>
                        <a:rPr lang="ru-RU" sz="1200" b="0" i="1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(Приказ </a:t>
                      </a:r>
                      <a:r>
                        <a:rPr lang="ru-RU" sz="1200" b="0" i="1" u="non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Минпросвещения</a:t>
                      </a:r>
                      <a:r>
                        <a:rPr lang="ru-RU" sz="1200" b="0" i="1" u="non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 25.11.2022 № 1028 «Об утверждении Федеральной образовательной программы дошкольного образования»)</a:t>
                      </a:r>
                      <a:endParaRPr lang="ru-RU" sz="1200" b="0" i="1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b="0" i="0" u="non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ПОДГОТОВИТЬСЯ К ПЕРЕХОДУ?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400" b="1" i="0" u="non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нормативную правовую базу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содержание ФОП ДО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алгоритм приведения ООП в соответствие с ФОП ДО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БАЗА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24.09.2022 №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08.11.2022 № 955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от 25.11.2022 № 1028 Об утверждении Федеральной образовательной программы дошкольного образования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Департамента образования и науки Костромской области от 10.03.2023 г. №371 «О введении в образовательных учреждениях Костромской области, реализующих образовательные программы дошкольного образования, федеральной образовательной программы дошкольного образования»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№358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рз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31.03.2023 «О введении в образовательных учреждениях города Костромы реализующих образовательные программы дошкольного образования, федеральной образовательной программы дошкольного образования»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Институциональный уровень (ДОУ)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«О создании рабочей группы по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приведению ООП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соответствие с ФОП»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по внедрению в работу ФОП ДО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</a:t>
            </a:r>
            <a:r>
              <a:rPr lang="ru-RU" sz="2700" b="1" i="0" u="non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риведения ООП в соответствие с ФОП</a:t>
            </a:r>
            <a:br>
              <a:rPr lang="ru-RU" sz="4400" b="1" i="0" u="none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195" y="5586306"/>
            <a:ext cx="10515600" cy="435133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ru-RU" sz="1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Таблица 4"/>
          <p:cNvGraphicFramePr>
            <a:graphicFrameLocks noGrp="1"/>
          </p:cNvGraphicFramePr>
          <p:nvPr/>
        </p:nvGraphicFramePr>
        <p:xfrm>
          <a:off x="317205" y="1027906"/>
          <a:ext cx="11240386" cy="698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0375"/>
                <a:gridCol w="4430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сделать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51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Рабочая группа (апрель 2023 г)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Приказ (шаблон)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Дорожная карта (апрель 2023 г)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Дорожная карта (шаблон)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совет</a:t>
                      </a:r>
                      <a:r>
                        <a:rPr lang="ru-RU" alt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по переходу детского сада на ФОП ДО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(апрель-май2023 г)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400" dirty="0">
                          <a:sym typeface="+mn-ea"/>
                        </a:rPr>
                        <a:t>Протокол педсовета.</a:t>
                      </a:r>
                      <a:endParaRPr lang="ru-RU" altLang="en-US" sz="1400" dirty="0">
                        <a:sym typeface="+mn-ea"/>
                      </a:endParaRPr>
                    </a:p>
                    <a:p>
                      <a:r>
                        <a:rPr lang="ru-RU" sz="1400" dirty="0">
                          <a:sym typeface="+mn-ea"/>
                        </a:rPr>
                        <a:t>Познакомить коллектив с новым документом. Распределить обязанности по приведению ООП в соответствии с ФОП</a:t>
                      </a:r>
                      <a:endParaRPr lang="ru-RU" sz="1400" dirty="0"/>
                    </a:p>
                  </a:txBody>
                  <a:tcPr/>
                </a:tc>
              </a:tr>
              <a:tr h="49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внедрении ФОП (для педагогов, для родителей)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Стенд, сайт</a:t>
                      </a:r>
                      <a:endParaRPr lang="ru-RU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образовательной программы детского сада на соответствие требованиям ФОП ДО в соответствии с методическими рекомендациями Минпросвещения по реализации ФОП ДО	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План приведения ООП в соответствии с ФОП</a:t>
                      </a:r>
                      <a:endParaRPr lang="ru-RU" sz="1400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образовательных потребностей для проектирования части, формируемой участниками образовательных отношений.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Отбор парциальных программ, технологий</a:t>
                      </a:r>
                      <a:endParaRPr lang="ru-RU" sz="1400" dirty="0"/>
                    </a:p>
                  </a:txBody>
                  <a:tcPr/>
                </a:tc>
              </a:tr>
              <a:tr h="39179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ООП в соответствии с ФОП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Проект ООП в соответствии с ФОП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Педагогический совет (август 2023 г)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/>
                        <a:t>Приказ об утверждении  ООП в соответствии с ФОП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СЕМИНАРА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 дошкольных образовательных организаций на Федеральную образовательную программу дошкольного образования: нормативная база, необходимые управленческие решения и методические шаги. </a:t>
            </a:r>
            <a:r>
              <a:rPr lang="ru-RU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Н.А.Целикова</a:t>
            </a:r>
            <a:r>
              <a:rPr lang="ru-RU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старший методист МБУ ГЦОКО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образования: особенности структуры и содержания документа.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Е.В.Кученко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сопровождения дошкольного образования ОГБОУ ДПО "КОИРО"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242" y="397754"/>
            <a:ext cx="11695814" cy="6232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РАЗРАБОТАНА </a:t>
            </a:r>
            <a:endParaRPr lang="ru-RU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исполнение </a:t>
            </a:r>
            <a:endParaRPr lang="ru-RU" sz="1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Федерального закона от 24.09.2022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направлена на выполнение Указов Президента Российской Федерации </a:t>
            </a:r>
            <a:endParaRPr lang="ru-RU" sz="1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07.05.2018 № 204 «О национальных целях и стратегических задачах развития Российской Федерации на период до 2024 года», 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21.07.2020 № 474 «О национальных целях развития Российской Федерации на период до 2030 года», 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02.07.2021 № 400 «О Стратегии национальной безопасности Российской Федерации», 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09.11.2022 № 809 «Об утверждении Основ государственной политики по сохранению и укреплению традиционных российских духовно-нравственных ценностей».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25.11.2022 № 1028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федеральной образовательной программы дошкольного образования»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(зарегистрирован 28.12.2022 № 71847)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9781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«Федеральная программа позволяет реализовать несколько основополагающих функций дошкольного уровня образования: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 воспитание ребенка дошкольного возраста как Гражданина Российской Федерации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формирование основ его гражданской и культурной идентичности на соответствующем его возрасту содержании доступными средствами.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единого ядра содержания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 (далее – ДО), ориентированного на приобщение детей к традиционным 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Родины.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 федерального образовательного пространства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 и обучения детей от рождения до поступления в начальную школу, обеспечивающего ребенку и его родителям (законным представителям)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равные, качественные условия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ДО, вне зависимости от места проживания»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«Федеральная программа определяет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Российской Федерации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объем и содержание ДО,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осваиваемые обучающимися в организациях, осуществляющих образовательную деятельность (далее – ДОО), 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освоения образовательной программы»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планируемые образовательные результаты, заявленные в ФОП ДО, ОБЯЗАТЕЛЬНЫ для достижения в каждой ДОО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 перехода на ФОП ДО на федеральном уровне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24.09.2022 №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Федерации«</a:t>
            </a:r>
            <a:endParaRPr lang="ru-RU" sz="1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08.11.2022 № 955 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нарушениями)« (Зарегистрирован 06.02.2023 № 72264)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9" y="362635"/>
            <a:ext cx="10428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 перехода на ФОП ДО на федеральном уровне: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685800" y="995641"/>
            <a:ext cx="11041911" cy="992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24.09.2022 N 371-ФЗ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внесении изменений в Федеральный закон "Об образовании в Российской Федерации"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статью 1 Федерального закона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обязательных требованиях в Российской Федерации"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37" y="2159629"/>
            <a:ext cx="118446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«Образовательные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 </a:t>
            </a:r>
            <a:r>
              <a:rPr lang="ru-RU" b="1" dirty="0">
                <a:solidFill>
                  <a:srgbClr val="FF0000"/>
                </a:solidFill>
              </a:rPr>
              <a:t>и соответствующей федеральной образовательной программой дошкольного образования.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образования» 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«Федеральная основная общеобразовательная программа - 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</a:t>
            </a:r>
            <a:r>
              <a:rPr lang="ru-RU" b="1" dirty="0">
                <a:solidFill>
                  <a:srgbClr val="FF0000"/>
                </a:solidFill>
              </a:rPr>
              <a:t>определяющая единые для Российской Федерации базовые объем и содержание образования определенного уровня </a:t>
            </a:r>
            <a:r>
              <a:rPr lang="ru-RU" b="1" dirty="0">
                <a:solidFill>
                  <a:srgbClr val="002060"/>
                </a:solidFill>
              </a:rPr>
              <a:t>и (или) определенной направленности,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планируемые результаты освоения образовательной программы» 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«Основные общеобразовательные программы подлежат </a:t>
            </a:r>
            <a:r>
              <a:rPr lang="ru-RU" b="1" dirty="0">
                <a:solidFill>
                  <a:srgbClr val="FF0000"/>
                </a:solidFill>
              </a:rPr>
              <a:t>приведению в соответствие </a:t>
            </a:r>
            <a:r>
              <a:rPr lang="ru-RU" b="1" dirty="0">
                <a:solidFill>
                  <a:srgbClr val="002060"/>
                </a:solidFill>
              </a:rPr>
              <a:t>с федеральными основными общеобразовательными программами не позднее </a:t>
            </a:r>
            <a:r>
              <a:rPr lang="ru-RU" b="1" dirty="0">
                <a:solidFill>
                  <a:srgbClr val="FF0000"/>
                </a:solidFill>
              </a:rPr>
              <a:t>1 сентября 2023 года»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08.11.2022 № 955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(зарегистрирован 06.02.2023 № 72264):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2029872"/>
          <a:ext cx="10515601" cy="4151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8581"/>
                <a:gridCol w="5248743"/>
                <a:gridCol w="447827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Было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Стало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 1.7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ДО является основой для разработки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вариативных примерных образовательных программ дошкольного образования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ФГОС ДО является основой для разработки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федеральной образовательной программы дошкольного образования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 2.5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разрабатывается и утверждается Организацией самостоятельно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соответствии с настоящим Стандартом и с учетом Примерных программ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разрабатывается и утверждается Организацией самостоятельно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соответствии с настоящим Стандартом и ФОП ДО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п 2.6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Программы должно обеспечивать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личности, мотивации и способностей детей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различных видах деятельности и охватывать следующие структурные единицы, представляющие определенные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развития и образования детей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(далее - образовательные области)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ООП ДО должно обеспечивать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 и психическое развитие ребенка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различных видах деятельности и охватывать следующие структурные единицы, представляющие определенные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обучения и воспитания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(далее – образовательные области)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Ключевые изменения во ФГОС ДО: 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711" y="1157638"/>
            <a:ext cx="11038368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2.6: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образовательных областей не изменился, однако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расширено и конкретизировано содержание образовательных областей </a:t>
            </a:r>
            <a:endParaRPr lang="ru-RU" sz="5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2.7: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изменен перечень детских видов деятельности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этапах младенчества, раннего и дошкольного детства 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2.10: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уточнено, что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планируемые результаты ООП должны быть не ниже содержания и планируемых результатов ФОП ДО </a:t>
            </a:r>
            <a:endParaRPr lang="ru-RU" sz="5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2.11.2: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уточнено, что содержательный раздел Программы должен включать описание образовательной деятельности в соответствии с направлениями развития ребенка, представленными в пяти образовательных областях,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образовательной программой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 учетом используемых методических пособий, обеспечивающих реализацию данного содержания 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2.12: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указано, что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обязательная часть программы</a:t>
            </a:r>
            <a:r>
              <a:rPr lang="ru-RU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должна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соответствовать ФОП ДО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оформляться в виде ссылки на ФОП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2.13: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указано, что в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краткой презентации ООП ДО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помимо прочего (см. ФГОС ДО),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представлена ссылка на ФОП ДО </a:t>
            </a:r>
            <a:endParaRPr lang="ru-RU" sz="5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3.2.9</a:t>
            </a:r>
            <a:r>
              <a:rPr lang="ru-RU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допустимый объем образовательной нагрузки 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 в соответствие с действующими СанПиН 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4.6: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включены целевые ориентиры образования в младенческом возрасте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расширены целевые ориентиры</a:t>
            </a:r>
            <a:r>
              <a:rPr lang="ru-RU" sz="5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раннем возрасте и на этапе завершения дошкольного образования</a:t>
            </a:r>
            <a:endParaRPr lang="ru-RU" sz="5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9" y="362635"/>
            <a:ext cx="10428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 перехода на ФОП ДО на федеральном уровне: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685800" y="995642"/>
            <a:ext cx="11041911" cy="1943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от 01.12.2022 № 1048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Порядок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образования,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утвержденный приказом Министерства просвещения Российской Федерации          от 31 июля 2020 г. № 373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71905"/>
            <a:ext cx="11041911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115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8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"/>
              </a:rPr>
              <a:t>пункте 10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115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абзац второй изложить в следующей редакции:</a:t>
            </a:r>
            <a:endParaRPr lang="ru-RU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 программы дошкольного образования разрабатываются и утверждаются образовательной организацией 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федеральным государственным образовательным стандартом дошкольного образования и соответствующей федеральной образовательной программой дошкольного образования. </a:t>
            </a:r>
            <a:endParaRPr lang="ru-RU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ниже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соответствующих содержания и планируемых 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 федеральной образовательной программы дошкольного образования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EEF811-4513-44A7-AB3B-C60F26AB4165}"/>
</file>

<file path=customXml/itemProps2.xml><?xml version="1.0" encoding="utf-8"?>
<ds:datastoreItem xmlns:ds="http://schemas.openxmlformats.org/officeDocument/2006/customXml" ds:itemID="{35B3CCEF-9BA3-4E7D-B5CB-250DA9B0C62E}"/>
</file>

<file path=customXml/itemProps3.xml><?xml version="1.0" encoding="utf-8"?>
<ds:datastoreItem xmlns:ds="http://schemas.openxmlformats.org/officeDocument/2006/customXml" ds:itemID="{14E4F8F2-2862-4C16-BCE4-6D7CB4D0DEA9}"/>
</file>

<file path=customXml/itemProps4.xml><?xml version="1.0" encoding="utf-8"?>
<ds:datastoreItem xmlns:ds="http://schemas.openxmlformats.org/officeDocument/2006/customXml" ds:itemID="{72A65FFA-CF2C-475B-B606-3D8500E991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12675</Words>
  <Application>WPS Presentation</Application>
  <PresentationFormat>Широкоэкранный</PresentationFormat>
  <Paragraphs>216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Andale Sans UI</vt:lpstr>
      <vt:lpstr>Segoe Print</vt:lpstr>
      <vt:lpstr>Tahoma</vt:lpstr>
      <vt:lpstr>Symbol</vt:lpstr>
      <vt:lpstr>Calibri Light</vt:lpstr>
      <vt:lpstr>Microsoft YaHei</vt:lpstr>
      <vt:lpstr>Arial Unicode MS</vt:lpstr>
      <vt:lpstr>Тема Office</vt:lpstr>
      <vt:lpstr>PowerPoint 演示文稿</vt:lpstr>
      <vt:lpstr>ПЛАН СЕМИНАРА</vt:lpstr>
      <vt:lpstr>PowerPoint 演示文稿</vt:lpstr>
      <vt:lpstr>Приказ Министерства просвещения Российской Федерации от 25.11.2022 № 1028 «Об утверждении федеральной образовательной программы дошкольного образования»  (зарегистрирован 28.12.2022 № 71847)</vt:lpstr>
      <vt:lpstr>Нормативная база перехода на ФОП ДО на федеральном уровне</vt:lpstr>
      <vt:lpstr>PowerPoint 演示文稿</vt:lpstr>
      <vt:lpstr>Приказ Министерства просвещения Российской Федерации от 08.11.2022 № 955 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 (зарегистрирован 06.02.2023 № 72264):</vt:lpstr>
      <vt:lpstr>Ключевые изменения во ФГОС ДО:  </vt:lpstr>
      <vt:lpstr>PowerPoint 演示文稿</vt:lpstr>
      <vt:lpstr>Можно использовать термины ФООП и ФОП как синонимы  </vt:lpstr>
      <vt:lpstr>Федеральный закон от 24.09.2022 N 371-ФЗ  "О внесении изменений в Федеральный закон  "Об образовании в Российской Федерации"  и статью 1 Федерального закона  "Об обязательных требованиях в Российской Федерации" </vt:lpstr>
      <vt:lpstr>  КАК ПОДГОТОВИТЬСЯ К ПЕРЕХОДУ?  </vt:lpstr>
      <vt:lpstr>НОРМАТИВНАЯ ПРАВОВАЯ БАЗА</vt:lpstr>
      <vt:lpstr>PowerPoint 演示文稿</vt:lpstr>
      <vt:lpstr>Алгоритм приведения ООП в соответствие с ФОП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Целиковы</dc:creator>
  <cp:lastModifiedBy>HP</cp:lastModifiedBy>
  <cp:revision>35</cp:revision>
  <dcterms:created xsi:type="dcterms:W3CDTF">2023-04-07T19:21:00Z</dcterms:created>
  <dcterms:modified xsi:type="dcterms:W3CDTF">2023-04-13T12:16:17Z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2FBF0DBF9AA246CD95FFB76F61A33EB1</vt:lpwstr>
  </property>
  <property fmtid="{D5CDD505-2E9C-101B-9397-08002B2CF9AE}" pid="3" name="KSOProductBuildVer">
    <vt:lpwstr>1049-11.2.0.11516</vt:lpwstr>
  </property>
  <property fmtid="{D5CDD505-2E9C-101B-9397-08002B2CF9AE}" pid="4" name="ContentTypeId">
    <vt:lpwstr>0x0101008B5E3A7E5CBAA1428F07751968B0CD6B</vt:lpwstr>
  </property>
</Properties>
</file>