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5C0-494A-4DE8-B83C-1C037594CB7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9F0D-33CC-4BAE-9AE3-38B6149EF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5C0-494A-4DE8-B83C-1C037594CB7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9F0D-33CC-4BAE-9AE3-38B6149EF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5C0-494A-4DE8-B83C-1C037594CB7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9F0D-33CC-4BAE-9AE3-38B6149EF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5C0-494A-4DE8-B83C-1C037594CB7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9F0D-33CC-4BAE-9AE3-38B6149EF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5C0-494A-4DE8-B83C-1C037594CB7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9F0D-33CC-4BAE-9AE3-38B6149EF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5C0-494A-4DE8-B83C-1C037594CB7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9F0D-33CC-4BAE-9AE3-38B6149EF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5C0-494A-4DE8-B83C-1C037594CB7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9F0D-33CC-4BAE-9AE3-38B6149EF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5C0-494A-4DE8-B83C-1C037594CB7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9F0D-33CC-4BAE-9AE3-38B6149EF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5C0-494A-4DE8-B83C-1C037594CB7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9F0D-33CC-4BAE-9AE3-38B6149EF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5C0-494A-4DE8-B83C-1C037594CB7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9F0D-33CC-4BAE-9AE3-38B6149EF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5C0-494A-4DE8-B83C-1C037594CB7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9F0D-33CC-4BAE-9AE3-38B6149EF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F35C0-494A-4DE8-B83C-1C037594CB7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69F0D-33CC-4BAE-9AE3-38B6149EF3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3.infourok.ru/uploads/ex/07fb/0005ad4a-3695e723/hello_html_233bc1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3">
                    <a:lumMod val="50000"/>
                  </a:schemeClr>
                </a:solidFill>
              </a:rPr>
              <a:t>«ДЕТСКИЙ ФИТНЕС»</a:t>
            </a:r>
            <a:endParaRPr lang="ru-RU" sz="6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Педагог дополнительного образования, фитнес – инструктор Титова Наталья Викторовна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volna.org/wp-content/uploads/2016/09/36-1024x7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ПОЯСНИТЕЛЬНАЯ ЗАПИСКА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Детский фитнес</a:t>
            </a:r>
            <a:r>
              <a:rPr lang="ru-RU" dirty="0"/>
              <a:t> - система мероприятий, направленных на воспитание здорового, физически совершенного, гармонично развитого ребёнка. Это новая ориентация родителей на физическое воспитание ребёнка.</a:t>
            </a:r>
          </a:p>
          <a:p>
            <a:r>
              <a:rPr lang="ru-RU" b="1" dirty="0"/>
              <a:t>Цель детского фитнеса</a:t>
            </a:r>
            <a:r>
              <a:rPr lang="ru-RU" dirty="0"/>
              <a:t> – ориентация на здоровье, укрепление и разностороннее физическое развитие детей и привитие интереса к физическим занятиям и спорту.</a:t>
            </a:r>
          </a:p>
          <a:p>
            <a:r>
              <a:rPr lang="ru-RU" b="1" dirty="0"/>
              <a:t>Секция детский фитнес</a:t>
            </a:r>
            <a:r>
              <a:rPr lang="ru-RU" dirty="0"/>
              <a:t> - это комплекс фитнес  - программ для детей от 3 до 7 лет, таких как: </a:t>
            </a:r>
            <a:r>
              <a:rPr lang="ru-RU" dirty="0" err="1"/>
              <a:t>общеразвивающие</a:t>
            </a:r>
            <a:r>
              <a:rPr lang="ru-RU" dirty="0"/>
              <a:t>, </a:t>
            </a:r>
            <a:r>
              <a:rPr lang="ru-RU" dirty="0" err="1"/>
              <a:t>коррегирующие</a:t>
            </a:r>
            <a:r>
              <a:rPr lang="ru-RU" dirty="0"/>
              <a:t>, комплексные, функциональные, на мелкую моторику, фитнес с элементами спорта.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09/36-1024x7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оказание общеукрепляющего воздействия на организм ребёнка, способствование его психофизическому развитию.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09/36-1024x7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5643578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800" dirty="0"/>
              <a:t>Способствовать формированию правильной осанки, гармоничного телосложения.</a:t>
            </a:r>
          </a:p>
          <a:p>
            <a:pPr lvl="0"/>
            <a:r>
              <a:rPr lang="ru-RU" sz="3800" dirty="0"/>
              <a:t>Совершенствовать функциональные возможности детского организма.</a:t>
            </a:r>
          </a:p>
          <a:p>
            <a:pPr lvl="0"/>
            <a:r>
              <a:rPr lang="ru-RU" sz="3800" dirty="0"/>
              <a:t>Стимулировать у детей естественный процесс развития двигательных способностей и качеств – общей выносливости, силы, ловкости, гибкости; совершенствовать ориентацию в пространстве и времени, чувство равновесия, ритмичность, глазомер.</a:t>
            </a:r>
          </a:p>
          <a:p>
            <a:pPr lvl="0"/>
            <a:r>
              <a:rPr lang="ru-RU" sz="3800" dirty="0"/>
              <a:t>Способствовать формированию основных двигательных навыков </a:t>
            </a:r>
          </a:p>
          <a:p>
            <a:pPr lvl="0"/>
            <a:r>
              <a:rPr lang="ru-RU" sz="3800" dirty="0"/>
              <a:t>(равновесие, прыжки, бег, ползанье, катание, броски, метание, ловля).</a:t>
            </a:r>
          </a:p>
          <a:p>
            <a:pPr lvl="0"/>
            <a:r>
              <a:rPr lang="ru-RU" sz="3800" dirty="0"/>
              <a:t>Обогащение двигательного опыта детей за счёт освоения новых движений, подвижных игр.</a:t>
            </a:r>
          </a:p>
          <a:p>
            <a:pPr lvl="0"/>
            <a:r>
              <a:rPr lang="ru-RU" sz="3800" dirty="0"/>
              <a:t>Развивать у детей чувство ритма, умение двигаться под музыку.</a:t>
            </a:r>
          </a:p>
          <a:p>
            <a:pPr lvl="0"/>
            <a:r>
              <a:rPr lang="ru-RU" sz="3800" dirty="0"/>
              <a:t>Обучать организационным действиям. Формировать у детей способность к коллективному взаимодействию.</a:t>
            </a:r>
          </a:p>
          <a:p>
            <a:pPr lvl="0"/>
            <a:r>
              <a:rPr lang="ru-RU" sz="3800" dirty="0"/>
              <a:t>Поощрять интерес к двигательной активности. Формировать позитивное отношение к фитнес занятиям и здоровому образу жизни.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09/36-1024x7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И ПОДХОДЫ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Принцип непрерывности процесса физического воспитания. </a:t>
            </a:r>
          </a:p>
          <a:p>
            <a:pPr lvl="0"/>
            <a:r>
              <a:rPr lang="ru-RU" dirty="0"/>
              <a:t>Принцип системного чередования  нагрузок и отдыха. </a:t>
            </a:r>
          </a:p>
          <a:p>
            <a:pPr lvl="0"/>
            <a:r>
              <a:rPr lang="ru-RU" dirty="0"/>
              <a:t>Принцип постепенного наращивания </a:t>
            </a:r>
            <a:r>
              <a:rPr lang="ru-RU" dirty="0" err="1"/>
              <a:t>развивающе</a:t>
            </a:r>
            <a:r>
              <a:rPr lang="ru-RU" dirty="0"/>
              <a:t> - тренирующих воздействий. </a:t>
            </a:r>
          </a:p>
          <a:p>
            <a:pPr lvl="0"/>
            <a:r>
              <a:rPr lang="ru-RU" dirty="0"/>
              <a:t>Принцип циклического построения занятий. </a:t>
            </a:r>
            <a:r>
              <a:rPr lang="ru-RU" dirty="0" smtClean="0"/>
              <a:t>Принцип </a:t>
            </a:r>
            <a:r>
              <a:rPr lang="ru-RU" dirty="0"/>
              <a:t>возрастной адекватности.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09/36-1024x7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87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сформировано положительное отношение к занятиям по физической культуре, спорту, здоровому образу жизни;</a:t>
            </a:r>
          </a:p>
          <a:p>
            <a:pPr lvl="0"/>
            <a:r>
              <a:rPr lang="ru-RU" dirty="0"/>
              <a:t>сформирована правильная осанка, гармоничное телосложение; </a:t>
            </a:r>
          </a:p>
          <a:p>
            <a:pPr lvl="0"/>
            <a:r>
              <a:rPr lang="ru-RU" dirty="0"/>
              <a:t>ребёнок осознанно активен;</a:t>
            </a:r>
          </a:p>
          <a:p>
            <a:pPr lvl="0"/>
            <a:r>
              <a:rPr lang="ru-RU" dirty="0"/>
              <a:t>развиты двигательные способности и качества: выносливость, сила, ловкость, гибкость, быстрота;</a:t>
            </a:r>
          </a:p>
          <a:p>
            <a:pPr lvl="0"/>
            <a:r>
              <a:rPr lang="ru-RU" dirty="0"/>
              <a:t>сформированы основные двигательные навыки.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B5E3A7E5CBAA1428F07751968B0CD6B" ma:contentTypeVersion="49" ma:contentTypeDescription="Создание документа." ma:contentTypeScope="" ma:versionID="303b5ed19ac2e5adfe7187f2316cad7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AWJJH2MPE6E2-17446855-2398</_dlc_DocId>
    <_dlc_DocIdUrl xmlns="4a252ca3-5a62-4c1c-90a6-29f4710e47f8">
      <Url>http://xn--44-6kcadhwnl3cfdx.xn--p1ai/Kostroma_EDU/Mdou_ds76/_layouts/15/DocIdRedir.aspx?ID=AWJJH2MPE6E2-17446855-2398</Url>
      <Description>AWJJH2MPE6E2-17446855-2398</Description>
    </_dlc_DocIdUrl>
  </documentManagement>
</p:properties>
</file>

<file path=customXml/itemProps1.xml><?xml version="1.0" encoding="utf-8"?>
<ds:datastoreItem xmlns:ds="http://schemas.openxmlformats.org/officeDocument/2006/customXml" ds:itemID="{BB45CBE7-41D6-4EB6-AB35-C96C2ABC04C8}"/>
</file>

<file path=customXml/itemProps2.xml><?xml version="1.0" encoding="utf-8"?>
<ds:datastoreItem xmlns:ds="http://schemas.openxmlformats.org/officeDocument/2006/customXml" ds:itemID="{36190E41-0B1D-49FB-ADAB-58FE0F469055}"/>
</file>

<file path=customXml/itemProps3.xml><?xml version="1.0" encoding="utf-8"?>
<ds:datastoreItem xmlns:ds="http://schemas.openxmlformats.org/officeDocument/2006/customXml" ds:itemID="{C5D56D8D-7429-4AC6-A6D4-48FFB2A8383A}"/>
</file>

<file path=customXml/itemProps4.xml><?xml version="1.0" encoding="utf-8"?>
<ds:datastoreItem xmlns:ds="http://schemas.openxmlformats.org/officeDocument/2006/customXml" ds:itemID="{22042644-5384-4DB9-9159-6E812D7A6092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324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«ДЕТСКИЙ ФИТНЕС»</vt:lpstr>
      <vt:lpstr>ПОЯСНИТЕЛЬНАЯ ЗАПИСКА</vt:lpstr>
      <vt:lpstr>ЦЕЛЬ ПРОГРАММЫ</vt:lpstr>
      <vt:lpstr>ЗАДАЧИ ПРОГРАММЫ</vt:lpstr>
      <vt:lpstr>ПРИНЦИПЫ И ПОДХОДЫ</vt:lpstr>
      <vt:lpstr>ПЛАНИРУЕМЫЕ РЕЗУЛЬТАТЫ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«ДЕТСКИЙ ФИТНЕС»</dc:title>
  <dc:creator>user</dc:creator>
  <cp:lastModifiedBy>user</cp:lastModifiedBy>
  <cp:revision>2</cp:revision>
  <dcterms:created xsi:type="dcterms:W3CDTF">2017-11-22T12:57:02Z</dcterms:created>
  <dcterms:modified xsi:type="dcterms:W3CDTF">2017-11-22T13:12:33Z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0x0101008B5E3A7E5CBAA1428F07751968B0CD6B</vt:lpwstr>
  </property>
  <property fmtid="{D5CDD505-2E9C-101B-9397-08002B2CF9AE}" pid="3" name="_dlc_DocIdItemGuid">
    <vt:lpwstr>232dae94-91be-4bb0-aac3-cababbe15878</vt:lpwstr>
  </property>
</Properties>
</file>