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2"/>
  </p:normalViewPr>
  <p:slideViewPr>
    <p:cSldViewPr snapToGrid="0" snapToObjects="1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4/11/20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0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7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9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7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3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1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4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4/11/20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8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4/11/20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100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1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eravb_Ug1c&amp;app=desktop" TargetMode="External"/><Relationship Id="rId2" Type="http://schemas.openxmlformats.org/officeDocument/2006/relationships/hyperlink" Target="https://avtoline-nsk.ru/c/multfilmy-po-pdd/uroki-tetushki-sovy-vidy-transport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Ig6edGxFy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04BBBCCD-52D7-46D5-8D00-0F6BE72B21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656" b="5075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9790" y="0"/>
            <a:ext cx="4662210" cy="6858000"/>
          </a:xfrm>
          <a:prstGeom prst="rect">
            <a:avLst/>
          </a:prstGeom>
          <a:solidFill>
            <a:schemeClr val="bg1">
              <a:alpha val="30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7B6D4D1-B988-457E-986C-12FB1339E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9790" y="0"/>
            <a:ext cx="4662210" cy="6858000"/>
          </a:xfrm>
          <a:prstGeom prst="rect">
            <a:avLst/>
          </a:prstGeom>
          <a:solidFill>
            <a:srgbClr val="E48000">
              <a:alpha val="40000"/>
            </a:srgb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93767" y="164592"/>
            <a:ext cx="4334256" cy="652881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9E473-1C61-4044-9DAB-96F8E35DB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6314" y="1340361"/>
            <a:ext cx="3729162" cy="334170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</a:rPr>
              <a:t>Транспорт. </a:t>
            </a:r>
            <a:r>
              <a:rPr lang="ru-RU" sz="2400" dirty="0">
                <a:solidFill>
                  <a:schemeClr val="tx1"/>
                </a:solidFill>
              </a:rPr>
              <a:t>Информация Для родителей.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82A6F3-4332-6A42-A3A7-949080B88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4074" y="4731476"/>
            <a:ext cx="3793642" cy="97090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ru-RU">
                <a:solidFill>
                  <a:schemeClr val="tx1"/>
                </a:solidFill>
                <a:latin typeface="+mj-lt"/>
              </a:rPr>
              <a:t>Мультфильмы и художественная литература. Возраст: 3–5 лет. </a:t>
            </a:r>
          </a:p>
        </p:txBody>
      </p:sp>
    </p:spTree>
    <p:extLst>
      <p:ext uri="{BB962C8B-B14F-4D97-AF65-F5344CB8AC3E}">
        <p14:creationId xmlns:p14="http://schemas.microsoft.com/office/powerpoint/2010/main" val="203551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59B6F-004F-0F4C-9287-218F29119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3510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Ссылки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00BED4-DF60-8147-834D-AD3FD0E65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48384"/>
            <a:ext cx="10058400" cy="4404360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МУЛЬТФИЛЬМЫ (пройти </a:t>
            </a:r>
            <a:r>
              <a:rPr lang="ru-RU" sz="280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 гиперссылке)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ru-RU" dirty="0">
                <a:solidFill>
                  <a:srgbClr val="D0690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Уроки тетушки Совы</a:t>
            </a:r>
            <a:endParaRPr lang="ru-RU" dirty="0"/>
          </a:p>
          <a:p>
            <a:r>
              <a:rPr lang="ru-RU" dirty="0">
                <a:hlinkClick r:id="rId3"/>
              </a:rPr>
              <a:t>Мультик про грузовик Тёму и транспорт</a:t>
            </a:r>
            <a:endParaRPr lang="ru-RU" dirty="0"/>
          </a:p>
          <a:p>
            <a:r>
              <a:rPr lang="ru-RU" dirty="0">
                <a:hlinkClick r:id="rId4"/>
              </a:rPr>
              <a:t>Паровозик из Ромашково</a:t>
            </a:r>
            <a:endParaRPr lang="ru-RU" dirty="0"/>
          </a:p>
          <a:p>
            <a:r>
              <a:rPr lang="ru-RU" sz="2800" u="sng" dirty="0"/>
              <a:t>ЛИТЕРАТУРА</a:t>
            </a:r>
          </a:p>
          <a:p>
            <a:r>
              <a:rPr lang="ru-RU" dirty="0"/>
              <a:t>В. </a:t>
            </a:r>
            <a:r>
              <a:rPr lang="ru-RU" dirty="0" err="1"/>
              <a:t>Сутеев</a:t>
            </a:r>
            <a:r>
              <a:rPr lang="ru-RU" dirty="0"/>
              <a:t> «Кораблик»</a:t>
            </a:r>
          </a:p>
          <a:p>
            <a:r>
              <a:rPr lang="ru-RU" dirty="0"/>
              <a:t>М. Энде «Джим Пуговка и машинист Лукас»</a:t>
            </a:r>
          </a:p>
          <a:p>
            <a:r>
              <a:rPr lang="ru-RU" dirty="0"/>
              <a:t>Г. Цыферов «Паровозик из </a:t>
            </a:r>
            <a:r>
              <a:rPr lang="ru-RU" dirty="0" err="1"/>
              <a:t>Ромашково</a:t>
            </a:r>
            <a:r>
              <a:rPr lang="ru-RU" dirty="0"/>
              <a:t>»</a:t>
            </a:r>
          </a:p>
          <a:p>
            <a:r>
              <a:rPr lang="ru-RU" dirty="0"/>
              <a:t>Н. Носов «Как Незнайка катался на газированном автомобиле»</a:t>
            </a:r>
          </a:p>
          <a:p>
            <a:r>
              <a:rPr lang="ru-RU" dirty="0"/>
              <a:t>М. Ильин, Е. Сегал «Машины на нашей улице»</a:t>
            </a:r>
          </a:p>
          <a:p>
            <a:r>
              <a:rPr lang="ru-RU" dirty="0"/>
              <a:t>А. </a:t>
            </a:r>
            <a:r>
              <a:rPr lang="ru-RU" dirty="0" err="1"/>
              <a:t>Барто</a:t>
            </a:r>
            <a:r>
              <a:rPr lang="ru-RU" dirty="0"/>
              <a:t> «Грузовик», »Самолет», «Моряки», «Жил на свете самосвал»</a:t>
            </a:r>
          </a:p>
          <a:p>
            <a:r>
              <a:rPr lang="ru-RU" dirty="0"/>
              <a:t>Л. Берг «Рассказ о маленьком автомобильчике»</a:t>
            </a:r>
          </a:p>
          <a:p>
            <a:r>
              <a:rPr lang="ru-RU" dirty="0"/>
              <a:t>В. Берестов «Про машину»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204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B5E3A7E5CBAA1428F07751968B0CD6B" ma:contentTypeVersion="49" ma:contentTypeDescription="Создание документа." ma:contentTypeScope="" ma:versionID="303b5ed19ac2e5adfe7187f2316cad7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AWJJH2MPE6E2-17446855-4615</_dlc_DocId>
    <_dlc_DocIdUrl xmlns="4a252ca3-5a62-4c1c-90a6-29f4710e47f8">
      <Url>http://edu-sps.koiro.local/Kostroma_EDU/Mdou_ds76/_layouts/15/DocIdRedir.aspx?ID=AWJJH2MPE6E2-17446855-4615</Url>
      <Description>AWJJH2MPE6E2-17446855-4615</Description>
    </_dlc_DocIdUrl>
  </documentManagement>
</p:properties>
</file>

<file path=customXml/itemProps1.xml><?xml version="1.0" encoding="utf-8"?>
<ds:datastoreItem xmlns:ds="http://schemas.openxmlformats.org/officeDocument/2006/customXml" ds:itemID="{9F6254FF-9DD1-4C51-AB67-2176DDFDB6C6}"/>
</file>

<file path=customXml/itemProps2.xml><?xml version="1.0" encoding="utf-8"?>
<ds:datastoreItem xmlns:ds="http://schemas.openxmlformats.org/officeDocument/2006/customXml" ds:itemID="{4D5B5890-203F-4DA3-80F5-DF07FCB5C588}"/>
</file>

<file path=customXml/itemProps3.xml><?xml version="1.0" encoding="utf-8"?>
<ds:datastoreItem xmlns:ds="http://schemas.openxmlformats.org/officeDocument/2006/customXml" ds:itemID="{6EF2CE3D-34F9-4E25-8740-46A3E7B59C59}"/>
</file>

<file path=customXml/itemProps4.xml><?xml version="1.0" encoding="utf-8"?>
<ds:datastoreItem xmlns:ds="http://schemas.openxmlformats.org/officeDocument/2006/customXml" ds:itemID="{2AA8DE98-0735-4036-99E7-E89AB6307201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118</Words>
  <Application>Microsoft Macintosh PowerPoint</Application>
  <PresentationFormat>Широкоэкранный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Century Schoolbook</vt:lpstr>
      <vt:lpstr>Franklin Gothic Book</vt:lpstr>
      <vt:lpstr>Garamond</vt:lpstr>
      <vt:lpstr>SavonVTI</vt:lpstr>
      <vt:lpstr>Транспорт. Информация Для родителей. </vt:lpstr>
      <vt:lpstr>Ссылки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Транспорт. Информация Для родителей. </dc:title>
  <dc:creator>Лесникова Полина Сергеевна</dc:creator>
  <cp:lastModifiedBy>Лесникова Полина Сергеевна</cp:lastModifiedBy>
  <cp:revision>2</cp:revision>
  <dcterms:created xsi:type="dcterms:W3CDTF">2020-04-11T16:20:41Z</dcterms:created>
  <dcterms:modified xsi:type="dcterms:W3CDTF">2020-04-11T16:32:26Z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0x0101008B5E3A7E5CBAA1428F07751968B0CD6B</vt:lpwstr>
  </property>
  <property fmtid="{D5CDD505-2E9C-101B-9397-08002B2CF9AE}" pid="3" name="_dlc_DocIdItemGuid">
    <vt:lpwstr>9a898260-3631-44f6-8f22-3229f9c64d7b</vt:lpwstr>
  </property>
</Properties>
</file>