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9F4B9294F9CE044BB90C848CC0F4B5A" ma:contentTypeVersion="53" ma:contentTypeDescription="Создание документа." ma:contentTypeScope="" ma:versionID="9e28d174a02421d609d74dbf64d2bae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35e65921f30610cfdcc4124cd02554dd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72345C-2D9C-4DA6-B94C-E5EC3B3C312A}"/>
</file>

<file path=customXml/itemProps2.xml><?xml version="1.0" encoding="utf-8"?>
<ds:datastoreItem xmlns:ds="http://schemas.openxmlformats.org/officeDocument/2006/customXml" ds:itemID="{A01E83D7-8F01-404C-AEB1-79626F48EC52}"/>
</file>

<file path=customXml/itemProps3.xml><?xml version="1.0" encoding="utf-8"?>
<ds:datastoreItem xmlns:ds="http://schemas.openxmlformats.org/officeDocument/2006/customXml" ds:itemID="{453D4341-74ED-4287-BAD7-B231F1D6FB9A}"/>
</file>

<file path=customXml/itemProps4.xml><?xml version="1.0" encoding="utf-8"?>
<ds:datastoreItem xmlns:ds="http://schemas.openxmlformats.org/officeDocument/2006/customXml" ds:itemID="{76EA7C3B-1C9D-46C4-BA97-CEB6B7B1E2C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0x01010089F4B9294F9CE044BB90C848CC0F4B5A</vt:lpwstr>
  </property>
</Properties>
</file>