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0" r:id="rId3"/>
    <p:sldId id="261" r:id="rId4"/>
    <p:sldId id="262" r:id="rId5"/>
    <p:sldId id="256" r:id="rId6"/>
    <p:sldId id="257" r:id="rId7"/>
    <p:sldId id="267" r:id="rId8"/>
    <p:sldId id="269" r:id="rId9"/>
    <p:sldId id="268" r:id="rId10"/>
    <p:sldId id="258" r:id="rId11"/>
    <p:sldId id="259" r:id="rId12"/>
    <p:sldId id="260" r:id="rId13"/>
    <p:sldId id="263" r:id="rId14"/>
    <p:sldId id="264" r:id="rId15"/>
    <p:sldId id="266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654" autoAdjust="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DF0B-FFA0-4FF0-9A4D-3E6CD33C51CD}" type="datetimeFigureOut">
              <a:rPr lang="ru-RU" smtClean="0"/>
              <a:pPr/>
              <a:t>16.02.2010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DCFA-B612-4FDD-8275-75410295B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DF0B-FFA0-4FF0-9A4D-3E6CD33C51CD}" type="datetimeFigureOut">
              <a:rPr lang="ru-RU" smtClean="0"/>
              <a:pPr/>
              <a:t>16.02.2010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DCFA-B612-4FDD-8275-75410295B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DF0B-FFA0-4FF0-9A4D-3E6CD33C51CD}" type="datetimeFigureOut">
              <a:rPr lang="ru-RU" smtClean="0"/>
              <a:pPr/>
              <a:t>16.02.2010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DCFA-B612-4FDD-8275-75410295B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DF0B-FFA0-4FF0-9A4D-3E6CD33C51CD}" type="datetimeFigureOut">
              <a:rPr lang="ru-RU" smtClean="0"/>
              <a:pPr/>
              <a:t>16.02.2010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BDCFA-B612-4FDD-8275-75410295B6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B4DF0B-FFA0-4FF0-9A4D-3E6CD33C51CD}" type="datetimeFigureOut">
              <a:rPr lang="ru-RU" smtClean="0"/>
              <a:pPr/>
              <a:t>16.02.2010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BDCFA-B612-4FDD-8275-75410295B6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DF0B-FFA0-4FF0-9A4D-3E6CD33C51CD}" type="datetimeFigureOut">
              <a:rPr lang="ru-RU" smtClean="0"/>
              <a:pPr/>
              <a:t>16.02.2010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DCFA-B612-4FDD-8275-75410295B6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DF0B-FFA0-4FF0-9A4D-3E6CD33C51CD}" type="datetimeFigureOut">
              <a:rPr lang="ru-RU" smtClean="0"/>
              <a:pPr/>
              <a:t>16.02.2010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DCFA-B612-4FDD-8275-75410295B6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DCFA-B612-4FDD-8275-75410295B6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DF0B-FFA0-4FF0-9A4D-3E6CD33C51CD}" type="datetimeFigureOut">
              <a:rPr lang="ru-RU" smtClean="0"/>
              <a:pPr/>
              <a:t>16.02.2010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DF0B-FFA0-4FF0-9A4D-3E6CD33C51CD}" type="datetimeFigureOut">
              <a:rPr lang="ru-RU" smtClean="0"/>
              <a:pPr/>
              <a:t>16.02.2010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DCFA-B612-4FDD-8275-75410295B6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DF0B-FFA0-4FF0-9A4D-3E6CD33C51CD}" type="datetimeFigureOut">
              <a:rPr lang="ru-RU" smtClean="0"/>
              <a:pPr/>
              <a:t>16.02.2010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DCFA-B612-4FDD-8275-75410295B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B4DF0B-FFA0-4FF0-9A4D-3E6CD33C51CD}" type="datetimeFigureOut">
              <a:rPr lang="ru-RU" smtClean="0"/>
              <a:pPr/>
              <a:t>16.02.2010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BDCFA-B612-4FDD-8275-75410295B6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DF0B-FFA0-4FF0-9A4D-3E6CD33C51CD}" type="datetimeFigureOut">
              <a:rPr lang="ru-RU" smtClean="0"/>
              <a:pPr/>
              <a:t>16.02.2010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DCFA-B612-4FDD-8275-75410295B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DF0B-FFA0-4FF0-9A4D-3E6CD33C51CD}" type="datetimeFigureOut">
              <a:rPr lang="ru-RU" smtClean="0"/>
              <a:pPr/>
              <a:t>16.02.2010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BDCFA-B612-4FDD-8275-75410295B6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DF0B-FFA0-4FF0-9A4D-3E6CD33C51CD}" type="datetimeFigureOut">
              <a:rPr lang="ru-RU" smtClean="0"/>
              <a:pPr/>
              <a:t>16.02.2010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DCFA-B612-4FDD-8275-75410295B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DF0B-FFA0-4FF0-9A4D-3E6CD33C51CD}" type="datetimeFigureOut">
              <a:rPr lang="ru-RU" smtClean="0"/>
              <a:pPr/>
              <a:t>16.02.2010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DCFA-B612-4FDD-8275-75410295B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DF0B-FFA0-4FF0-9A4D-3E6CD33C51CD}" type="datetimeFigureOut">
              <a:rPr lang="ru-RU" smtClean="0"/>
              <a:pPr/>
              <a:t>16.02.2010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DCFA-B612-4FDD-8275-75410295B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DF0B-FFA0-4FF0-9A4D-3E6CD33C51CD}" type="datetimeFigureOut">
              <a:rPr lang="ru-RU" smtClean="0"/>
              <a:pPr/>
              <a:t>16.02.2010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DCFA-B612-4FDD-8275-75410295B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DF0B-FFA0-4FF0-9A4D-3E6CD33C51CD}" type="datetimeFigureOut">
              <a:rPr lang="ru-RU" smtClean="0"/>
              <a:pPr/>
              <a:t>16.02.2010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DCFA-B612-4FDD-8275-75410295B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DF0B-FFA0-4FF0-9A4D-3E6CD33C51CD}" type="datetimeFigureOut">
              <a:rPr lang="ru-RU" smtClean="0"/>
              <a:pPr/>
              <a:t>16.02.2010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DCFA-B612-4FDD-8275-75410295B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DF0B-FFA0-4FF0-9A4D-3E6CD33C51CD}" type="datetimeFigureOut">
              <a:rPr lang="ru-RU" smtClean="0"/>
              <a:pPr/>
              <a:t>16.02.2010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DCFA-B612-4FDD-8275-75410295B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DF0B-FFA0-4FF0-9A4D-3E6CD33C51CD}" type="datetimeFigureOut">
              <a:rPr lang="ru-RU" smtClean="0"/>
              <a:pPr/>
              <a:t>16.02.2010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DCFA-B612-4FDD-8275-75410295B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DF0B-FFA0-4FF0-9A4D-3E6CD33C51CD}" type="datetimeFigureOut">
              <a:rPr lang="ru-RU" smtClean="0"/>
              <a:pPr/>
              <a:t>16.02.2010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DCFA-B612-4FDD-8275-75410295B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4DF0B-FFA0-4FF0-9A4D-3E6CD33C51CD}" type="datetimeFigureOut">
              <a:rPr lang="ru-RU" smtClean="0"/>
              <a:pPr/>
              <a:t>16.02.2010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BDCFA-B612-4FDD-8275-75410295B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DB4DF0B-FFA0-4FF0-9A4D-3E6CD33C51CD}" type="datetimeFigureOut">
              <a:rPr lang="ru-RU" smtClean="0"/>
              <a:pPr/>
              <a:t>16.02.2010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BDCFA-B612-4FDD-8275-75410295B6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file:///C:\Documents%20and%20Settings\&#1054;&#1083;&#1100;&#1075;&#1072;\&#1052;&#1086;&#1080;%20&#1076;&#1086;&#1082;&#1091;&#1084;&#1077;&#1085;&#1090;&#1099;\&#1052;&#1080;&#1092;&#1099;\23%20&#1044;&#1086;&#1088;&#1086;&#1078;&#1082;&#1072;%2023.wma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рмес евридика и орфей.bmp"/>
          <p:cNvPicPr>
            <a:picLocks noChangeAspect="1"/>
          </p:cNvPicPr>
          <p:nvPr/>
        </p:nvPicPr>
        <p:blipFill>
          <a:blip r:embed="rId2">
            <a:lum contrast="-10000"/>
          </a:blip>
          <a:srcRect l="32089"/>
          <a:stretch>
            <a:fillRect/>
          </a:stretch>
        </p:blipFill>
        <p:spPr>
          <a:xfrm>
            <a:off x="4572000" y="571480"/>
            <a:ext cx="3571900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42910" y="2143116"/>
            <a:ext cx="37147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Орфей и Эвридика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кар и дедал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928670"/>
            <a:ext cx="3814784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286248" y="2714620"/>
            <a:ext cx="4429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Georgia" pitchFamily="18" charset="0"/>
              </a:rPr>
              <a:t> Дедал и Икар</a:t>
            </a:r>
            <a:endParaRPr lang="ru-RU" sz="4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фина парфенос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85728"/>
            <a:ext cx="2857520" cy="3180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гермес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85728"/>
            <a:ext cx="298132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афина геракл атлант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3500438"/>
            <a:ext cx="2928958" cy="3211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ид и персефона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57166"/>
            <a:ext cx="3643338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орфей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2357430"/>
            <a:ext cx="3548064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евс.bmp"/>
          <p:cNvPicPr>
            <a:picLocks noChangeAspect="1"/>
          </p:cNvPicPr>
          <p:nvPr/>
        </p:nvPicPr>
        <p:blipFill>
          <a:blip r:embed="rId2"/>
          <a:srcRect b="16666"/>
          <a:stretch>
            <a:fillRect/>
          </a:stretch>
        </p:blipFill>
        <p:spPr>
          <a:xfrm>
            <a:off x="500034" y="571480"/>
            <a:ext cx="3357586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персей.bmp"/>
          <p:cNvPicPr>
            <a:picLocks noChangeAspect="1"/>
          </p:cNvPicPr>
          <p:nvPr/>
        </p:nvPicPr>
        <p:blipFill>
          <a:blip r:embed="rId3"/>
          <a:srcRect b="37896"/>
          <a:stretch>
            <a:fillRect/>
          </a:stretch>
        </p:blipFill>
        <p:spPr>
          <a:xfrm>
            <a:off x="5194300" y="584200"/>
            <a:ext cx="3294083" cy="328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венера2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100" y="4006850"/>
            <a:ext cx="1955800" cy="248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уины дворца Кносса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48858"/>
            <a:ext cx="8572560" cy="6280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Мифические герои\акрополь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642" y="500042"/>
            <a:ext cx="7751023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храм Эрехтейон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85728"/>
            <a:ext cx="8429684" cy="6293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23 Дорожка 23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8358214" y="6215082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8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ипр саламин гимнасий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167" y="0"/>
            <a:ext cx="9165167" cy="684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361555" y="1500174"/>
            <a:ext cx="649672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Мифы </a:t>
            </a:r>
          </a:p>
          <a:p>
            <a:pPr algn="ctr"/>
            <a:r>
              <a:rPr lang="ru-RU" sz="72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Древней Греции</a:t>
            </a:r>
            <a:endParaRPr lang="ru-RU" sz="72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785794"/>
            <a:ext cx="82153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atin typeface="Georgia" pitchFamily="18" charset="0"/>
              </a:rPr>
              <a:t>МИФ (от греч. </a:t>
            </a:r>
            <a:r>
              <a:rPr lang="ru-RU" sz="4800" dirty="0" err="1">
                <a:latin typeface="Georgia" pitchFamily="18" charset="0"/>
              </a:rPr>
              <a:t>mythos</a:t>
            </a:r>
            <a:r>
              <a:rPr lang="ru-RU" sz="4800" dirty="0">
                <a:latin typeface="Georgia" pitchFamily="18" charset="0"/>
              </a:rPr>
              <a:t> — предание, сказание), повествование о богах, духах, обожествленных героях и </a:t>
            </a:r>
            <a:r>
              <a:rPr lang="ru-RU" sz="4800" dirty="0" err="1">
                <a:latin typeface="Georgia" pitchFamily="18" charset="0"/>
              </a:rPr>
              <a:t>первопредках</a:t>
            </a:r>
            <a:r>
              <a:rPr lang="ru-RU" sz="4800" dirty="0">
                <a:latin typeface="Georgia" pitchFamily="18" charset="0"/>
              </a:rPr>
              <a:t>, возникшее в первобытном обществе.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акрополь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8572560" cy="6243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82800" y="1073150"/>
            <a:ext cx="6711950" cy="4401205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4000" dirty="0" smtClean="0"/>
              <a:t>Кто является главным героем мифа?</a:t>
            </a:r>
          </a:p>
          <a:p>
            <a:pPr marL="514350" indent="-514350">
              <a:buAutoNum type="arabicPeriod"/>
            </a:pPr>
            <a:r>
              <a:rPr lang="ru-RU" sz="4000" dirty="0" smtClean="0"/>
              <a:t>Дайте его характеристику.</a:t>
            </a:r>
          </a:p>
          <a:p>
            <a:pPr marL="514350" indent="-514350">
              <a:buAutoNum type="arabicPeriod"/>
            </a:pPr>
            <a:r>
              <a:rPr lang="ru-RU" sz="4000" dirty="0" smtClean="0"/>
              <a:t>Какие чувства вы испытывали после прочтения этого мифа?</a:t>
            </a:r>
            <a:endParaRPr lang="ru-RU" sz="4000" dirty="0"/>
          </a:p>
        </p:txBody>
      </p:sp>
      <p:pic>
        <p:nvPicPr>
          <p:cNvPr id="4" name="Рисунок 3" descr="афина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73050"/>
            <a:ext cx="1771650" cy="19716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гиня Гера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68" y="4286256"/>
            <a:ext cx="1851145" cy="21431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" accel="50000" decel="5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52 0.10602 C 0.00381 0.10324 0.00173 0.09745 -0.00035 0.09676 C -0.00712 0.09329 -0.02188 0.08981 -0.02969 0.08773 C -0.03577 0.08449 -0.03976 0.08102 -0.04549 0.0787 C -0.04948 0.07338 -0.05348 0.07176 -0.05886 0.06991 C -0.06181 0.06829 -0.0632 0.06759 -0.06494 0.06574 C -0.07171 0.05949 -0.07744 0.05046 -0.08369 0.04375 C -0.08594 0.0412 -0.08872 0.03981 -0.09115 0.03796 C -0.09497 0.02963 -0.10122 0.02315 -0.10799 0.02014 C -0.11216 0.01134 -0.12084 0.00486 -0.12796 0.00093 C -0.13316 -0.00602 -0.13629 -0.00556 -0.14115 -0.01088 C -0.15105 -0.0206 -0.13733 -0.01019 -0.14862 -0.01806 C -0.15209 -0.02454 -0.15539 -0.03009 -0.16129 -0.0331 C -0.16563 -0.0412 -0.17205 -0.04815 -0.179 -0.05208 C -0.1823 -0.05579 -0.18403 -0.0588 -0.18837 -0.06042 C -0.1948 -0.06898 -0.19462 -0.06944 -0.20417 -0.07245 C -0.2066 -0.07546 -0.20886 -0.07894 -0.21129 -0.08125 C -0.21598 -0.08565 -0.22153 -0.08889 -0.22639 -0.09306 C -0.22744 -0.09398 -0.22796 -0.0963 -0.229 -0.09745 C -0.23664 -0.1044 -0.22778 -0.0919 -0.23559 -0.10208 C -0.23941 -0.10648 -0.2408 -0.11273 -0.24757 -0.11505 C -0.25018 -0.11968 -0.25278 -0.12384 -0.25625 -0.12801 C -0.25903 -0.13102 -0.26198 -0.13403 -0.26459 -0.13681 C -0.2658 -0.13843 -0.26737 -0.14005 -0.26737 -0.13958 C -0.27136 -0.1456 -0.27379 -0.14653 -0.27796 -0.14884 C -0.28421 -0.1588 -0.28125 -0.15509 -0.28681 -0.16042 C -0.28855 -0.16597 -0.2908 -0.16736 -0.29601 -0.16944 C -0.29879 -0.17569 -0.3033 -0.18125 -0.30678 -0.18588 C -0.30921 -0.19097 -0.31268 -0.19653 -0.31667 -0.20046 C -0.31754 -0.20185 -0.32431 -0.21111 -0.325 -0.21204 C -0.32917 -0.2169 -0.33316 -0.21736 -0.33768 -0.22384 C -0.34445 -0.23333 -0.33907 -0.22963 -0.34497 -0.23241 C -0.34983 -0.23773 -0.35296 -0.23796 -0.35625 -0.2412 C -0.35886 -0.24329 -0.36129 -0.24699 -0.36389 -0.24884 C -0.36754 -0.25093 -0.37153 -0.25116 -0.37639 -0.25301 C -0.38073 -0.2581 -0.38855 -0.26389 -0.39428 -0.26644 C -0.39775 -0.26991 -0.40122 -0.27315 -0.4066 -0.275 C -0.41632 -0.29051 -0.39948 -0.26759 -0.41389 -0.28241 C -0.42136 -0.28935 -0.42639 -0.30046 -0.43386 -0.30764 C -0.43629 -0.31227 -0.43872 -0.3162 -0.44202 -0.31921 C -0.4448 -0.32407 -0.44931 -0.33102 -0.45261 -0.3338 C -0.45539 -0.33981 -0.45886 -0.34167 -0.46198 -0.34722 C -0.46285 -0.34838 -0.46303 -0.35046 -0.46407 -0.35162 C -0.46684 -0.35486 -0.4724 -0.35903 -0.4724 -0.3588 C -0.47553 -0.36412 -0.47709 -0.36736 -0.48195 -0.36898 C -0.48837 -0.37593 -0.49428 -0.38333 -0.50053 -0.38981 C -0.5066 -0.39653 -0.51459 -0.40093 -0.52171 -0.40579 C -0.52605 -0.40903 -0.52553 -0.41065 -0.52987 -0.41481 C -0.53108 -0.41551 -0.53733 -0.41829 -0.53907 -0.41898 C -0.54184 -0.42269 -0.54445 -0.42616 -0.54983 -0.42755 C -0.55226 -0.43403 -0.5533 -0.43472 -0.55799 -0.43657 C -0.56355 -0.44977 -0.55678 -0.43657 -0.56528 -0.44537 C -0.56528 -0.44653 -0.5658 -0.44884 -0.56702 -0.45 C -0.57309 -0.46065 -0.57066 -0.4588 -0.57813 -0.46204 C -0.57934 -0.46644 -0.59098 -0.47917 -0.59271 -0.48218 C -0.59619 -0.48588 -0.60053 -0.48796 -0.60313 -0.49282 C -0.604 -0.49398 -0.60782 -0.50139 -0.60921 -0.50255 C -0.61181 -0.50556 -0.61754 -0.50856 -0.61754 -0.50833 C -0.62431 -0.52245 -0.64028 -0.5287 -0.65105 -0.53356 C -0.65625 -0.53611 -0.66216 -0.5412 -0.66771 -0.54421 C -0.67014 -0.54722 -0.67119 -0.54907 -0.67396 -0.55139 C -0.67744 -0.55347 -0.67813 -0.55208 -0.6816 -0.55602 C -0.68421 -0.55856 -0.68889 -0.56597 -0.68889 -0.56574 C -0.69219 -0.57546 -0.69237 -0.5706 -0.69809 -0.57639 C -0.70487 -0.58333 -0.71025 -0.59236 -0.7191 -0.59653 C -0.72431 -0.60417 -0.71945 -0.59861 -0.72622 -0.60417 C -0.7283 -0.60602 -0.73247 -0.60972 -0.73247 -0.60949 C -0.73525 -0.6162 -0.73369 -0.61412 -0.73855 -0.61921 C -0.7408 -0.62083 -0.74514 -0.62454 -0.74514 -0.62431 C -0.74653 -0.63148 -0.74931 -0.63079 -0.7533 -0.63333 C -0.76025 -0.64352 -0.7658 -0.64745 -0.77535 -0.65116 C -0.80035 -0.675 -0.79428 -0.66042 -0.71598 -0.6588 C -0.70296 -0.65509 -0.69671 -0.6537 -0.6816 -0.65278 C -0.65365 -0.63958 -0.62292 -0.64745 -0.59358 -0.64653 C -0.57848 -0.63958 -0.5948 -0.64653 -0.55261 -0.64352 C -0.51615 -0.64074 -0.47987 -0.6412 -0.44323 -0.64051 C -0.33091 -0.59329 -0.20469 -0.64907 -0.0882 -0.63495 C -0.06268 -0.62384 0.02118 -0.62292 -0.01059 -0.63819 C -0.0158 -0.6338 -0.01945 -0.6294 -0.02639 -0.62778 C -0.02726 -0.62639 -0.02761 -0.62431 -0.0283 -0.62338 C -0.02952 -0.62199 -0.03073 -0.62153 -0.03143 -0.61991 C -0.03664 -0.61343 -0.029 -0.61736 -0.03664 -0.61458 C -0.0415 -0.60926 -0.05209 -0.5963 -0.05886 -0.59375 C -0.06268 -0.59051 -0.06476 -0.58819 -0.0691 -0.58681 C -0.07032 -0.58565 -0.07153 -0.58472 -0.0724 -0.58356 C -0.07327 -0.58218 -0.07344 -0.58032 -0.07466 -0.5794 C -0.07657 -0.57662 -0.08004 -0.57708 -0.08282 -0.57639 C -0.08403 -0.57477 -0.08542 -0.57292 -0.0882 -0.57199 C -0.08889 -0.57014 -0.09323 -0.56898 -0.09323 -0.56875 C -0.09514 -0.56088 -0.09827 -0.55995 -0.10382 -0.55856 C -0.10608 -0.55324 -0.10816 -0.55162 -0.11216 -0.54977 C -0.1158 -0.5456 -0.11997 -0.54468 -0.12362 -0.54097 C -0.13039 -0.53449 -0.1224 -0.53819 -0.13091 -0.53519 C -0.13525 -0.53079 -0.13959 -0.53079 -0.14445 -0.5294 C -0.14879 -0.52546 -0.15313 -0.52523 -0.15816 -0.52338 C -0.16441 -0.51736 -0.17275 -0.51736 -0.17987 -0.51458 C -0.18438 -0.51019 -0.1915 -0.50764 -0.19688 -0.50579 C -0.20018 -0.50486 -0.20695 -0.50255 -0.20695 -0.50231 C -0.2125 -0.49792 -0.22014 -0.49653 -0.22639 -0.49398 C -0.22934 -0.49144 -0.23282 -0.48681 -0.23646 -0.48565 C -0.24566 -0.48171 -0.25261 -0.47523 -0.26042 -0.47037 C -0.26528 -0.46412 -0.27796 -0.4588 -0.28334 -0.45556 C -0.2941 -0.44468 -0.29167 -0.44653 -0.30365 -0.44144 C -0.3125 -0.42824 -0.32709 -0.42014 -0.33907 -0.41782 C -0.34341 -0.41528 -0.35417 -0.41319 -0.35417 -0.41296 C -0.36146 -0.40833 -0.37032 -0.40718 -0.37934 -0.40162 C -0.38421 -0.39329 -0.38959 -0.39051 -0.39636 -0.38519 C -0.39671 -0.38356 -0.39653 -0.38218 -0.3974 -0.38102 C -0.39775 -0.37963 -0.39948 -0.38009 -0.40035 -0.3794 C -0.40157 -0.37847 -0.40244 -0.37593 -0.40348 -0.37523 C -0.40452 -0.37384 -0.4066 -0.37315 -0.40678 -0.37199 C -0.40921 -0.36736 -0.41059 -0.36343 -0.41476 -0.36204 C -0.42379 -0.34977 -0.43733 -0.34236 -0.44827 -0.3338 C -0.4533 -0.32986 -0.45035 -0.33194 -0.45556 -0.32662 C -0.45782 -0.32431 -0.46198 -0.32083 -0.46198 -0.3206 C -0.4632 -0.31505 -0.46771 -0.30995 -0.47119 -0.30602 C -0.47327 -0.29745 -0.47535 -0.29444 -0.48091 -0.28958 C -0.48125 -0.28819 -0.48108 -0.28565 -0.48195 -0.28403 C -0.48247 -0.28264 -0.48403 -0.2831 -0.4849 -0.28241 C -0.48837 -0.28056 -0.48872 -0.27894 -0.4915 -0.275 C -0.49254 -0.26898 -0.49289 -0.26551 -0.49757 -0.26343 C -0.50487 -0.25602 -0.49549 -0.26597 -0.50382 -0.25301 C -0.50469 -0.25139 -0.5066 -0.25046 -0.50799 -0.24884 C -0.50973 -0.2463 -0.51094 -0.24398 -0.51233 -0.2412 C -0.51355 -0.23542 -0.51355 -0.23333 -0.51737 -0.22963 C -0.5191 -0.22153 -0.51667 -0.22847 -0.52171 -0.22384 C -0.52865 -0.2169 -0.5198 -0.22037 -0.52987 -0.21759 C -0.53369 -0.2125 -0.53976 -0.20949 -0.54341 -0.20486 C -0.54636 -0.19282 -0.54202 -0.20648 -0.54775 -0.19838 C -0.55226 -0.19398 -0.55244 -0.18704 -0.55591 -0.18264 C -0.55938 -0.17338 -0.56476 -0.1713 -0.57066 -0.16782 C -0.5724 -0.16019 -0.57848 -0.15741 -0.58316 -0.15463 C -0.58889 -0.14815 -0.59584 -0.14468 -0.60174 -0.14005 C -0.60521 -0.1375 -0.61546 -0.12662 -0.61858 -0.12569 C -0.62101 -0.12477 -0.62344 -0.12361 -0.62605 -0.12245 C -0.63178 -0.11898 -0.63507 -0.11435 -0.64167 -0.11204 C -0.64375 -0.11019 -0.64653 -0.11019 -0.64896 -0.10741 C -0.64966 -0.10671 -0.64931 -0.10463 -0.64983 -0.10347 C -0.6533 -0.09606 -0.65869 -0.09167 -0.66476 -0.09051 C -0.67136 -0.0794 -0.68629 -0.06875 -0.69636 -0.06366 C -0.69862 -0.05787 -0.7007 -0.05949 -0.70417 -0.05486 C -0.71372 -0.04282 -0.70764 -0.04537 -0.71598 -0.04306 C -0.71875 -0.03681 -0.72032 -0.03704 -0.72535 -0.03588 C -0.72882 -0.03079 -0.73091 -0.02847 -0.73559 -0.02685 C -0.74358 -0.01944 -0.73959 -0.02199 -0.74827 -0.01806 C -0.75296 -0.01597 -0.75261 -0.01782 -0.7566 -0.01528 C -0.76563 -0.00856 -0.77396 0.00046 -0.78282 0.0081 C -0.78299 0.00995 -0.78299 0.01134 -0.78369 0.0125 C -0.78455 0.01389 -0.78594 0.01366 -0.78681 0.01458 C -0.79167 0.01736 -0.79653 0.01968 -0.80087 0.02315 C -0.79862 0.03449 -0.78664 0.02963 -0.77952 0.03056 C -0.77101 0.03449 -0.78073 0.03032 -0.76164 0.03333 C -0.71875 0.04051 -0.76962 0.03773 -0.65851 0.03912 C -0.64827 0.04398 -0.63125 0.04421 -0.62066 0.04514 C -0.61459 0.04745 -0.60799 0.04676 -0.60174 0.04954 C -0.53195 0.0463 -0.52032 0.04537 -0.43803 0.04653 C -0.42188 0.0544 -0.40209 0.05162 -0.38577 0.05231 C -0.37882 0.05625 -0.36181 0.05694 -0.35365 0.05833 C -0.33976 0.06319 -0.29827 0.0625 -0.27709 0.06412 C -0.26077 0.0713 -0.27796 0.06412 -0.23559 0.06713 C -0.23073 0.06759 -0.22639 0.06944 -0.22205 0.06991 C -0.21476 0.07361 -0.20678 0.07083 -0.19966 0.07431 C -0.13959 0.07014 -0.15504 0.06991 -0.07987 0.0713 C -0.06268 0.07824 -0.04271 0.07037 -0.02414 0.07593 C -0.01511 0.07222 -0.01459 0.07384 -0.02136 0.06412 C -0.0224 0.05718 -0.02275 0.05046 -0.02414 0.04375 C -0.0257 0.03681 -0.029 0.03148 -0.03056 0.02454 C -0.029 -0.11343 -0.03421 -0.02917 -0.02327 -0.0831 C -0.02292 -0.09051 -0.02344 -0.09769 -0.0224 -0.10486 C -0.02205 -0.10671 -0.01928 -0.10694 -0.0191 -0.10926 C -0.01441 -0.22245 -0.0257 -0.17454 -0.01702 -0.21042 C -0.01632 -0.21944 -0.01563 -0.22315 -0.01285 -0.23079 C -0.0125 -0.23681 -0.01129 -0.24144 -0.01129 -0.24745 C -0.00834 -0.28333 -0.01181 -0.26644 -0.00973 -0.28102 C -0.00816 -0.37731 -0.02171 -0.47731 -0.00452 -0.57014 C -0.00539 -0.59236 -0.00209 -0.61458 -0.00643 -0.63495 C -0.00816 -0.64236 -0.01702 -0.63935 -0.0224 -0.63958 C -0.04844 -0.64051 -0.07466 -0.64144 -0.10053 -0.64236 C -0.10678 -0.64468 -0.11389 -0.64537 -0.11945 -0.64815 C -0.25695 -0.64745 -0.24914 -0.65185 -0.32205 -0.64352 C -0.33646 -0.63843 -0.35782 -0.63935 -0.37535 -0.63819 C -0.37778 -0.63681 -0.38073 -0.63819 -0.3816 -0.63495 C -0.38594 -0.62593 -0.38282 -0.60694 -0.39098 -0.60278 C -0.39358 -0.59792 -0.39497 -0.59329 -0.39636 -0.58819 C -0.39757 -0.57037 -0.39792 -0.54259 -0.40244 -0.525 C -0.40469 -0.50486 -0.4073 -0.48287 -0.41181 -0.46319 C -0.41337 -0.44421 -0.41424 -0.43704 -0.4191 -0.4206 C -0.4191 -0.41713 -0.4191 -0.41343 -0.42014 -0.41042 C -0.42153 -0.40718 -0.42448 -0.40162 -0.42448 -0.40139 C -0.42622 -0.39375 -0.42605 -0.38819 -0.43073 -0.38356 C -0.43212 -0.36852 -0.43351 -0.35139 -0.43681 -0.33657 C -0.44046 -0.25185 -0.43316 -0.08194 -0.44323 -0.04144 C -0.4448 -0.02917 -0.44653 0.00787 -0.44827 0.01852 C -0.44844 0.02037 -0.4507 0.0206 -0.45174 0.02153 C -0.45365 0.03056 -0.45261 0.03935 -0.4507 0.04792 C -0.45625 0.05046 -0.45938 0.05255 -0.46615 0.0544 C -0.47379 0.05741 -0.4823 0.05463 -0.49011 0.05833 C -0.53994 0.05718 -0.58872 0.05694 -0.63664 0.05509 C -0.6533 0.05486 -0.67396 0.0412 -0.69184 0.03796 C -0.72136 0.02361 -0.75452 0.04259 -0.78473 0.03171 C -0.78594 0.03102 -0.78664 0.02963 -0.78768 0.0287 C -0.78907 0.02801 -0.79115 0.02894 -0.79098 0.02731 C -0.79028 0.02176 -0.78664 0.01806 -0.78473 0.0125 C -0.78421 0.00718 -0.78264 0.00231 -0.78282 -0.00324 C -0.78316 -0.02431 -0.78559 -0.0331 -0.78907 -0.05208 C -0.78994 -0.0581 -0.79011 -0.06435 -0.79098 -0.07106 C -0.79115 -0.07245 -0.79167 -0.07384 -0.79184 -0.07546 C -0.79167 -0.12593 -0.79914 -0.17847 -0.78768 -0.22662 C -0.78681 -0.24051 -0.78594 -0.25417 -0.78369 -0.26806 C -0.78299 -0.28218 -0.78264 -0.31574 -0.77952 -0.32801 C -0.77917 -0.36806 -0.77917 -0.4081 -0.77848 -0.44861 C -0.77848 -0.45 -0.77744 -0.45116 -0.77726 -0.45301 C -0.77518 -0.48264 -0.77848 -0.46782 -0.77535 -0.48102 C -0.775 -0.49421 -0.77535 -0.55231 -0.77101 -0.57014 C -0.77188 -0.59236 -0.77188 -0.61366 -0.77327 -0.63495 C -0.77414 -0.64954 -0.77396 -0.64838 -0.77726 -0.65394 L 0.01961 0.0713 " pathEditMode="relative" rAng="0" ptsTypes="fffffffffffffffffffffffffffffffffffffffffffffffffffffffffffffffffffffffffffffffffffffffffffffffffffffffffffffffffffffffffffffffffffffffffffffffffffffffffffffffffffffffffffffffffffffffffffffffffffffffffffffffffffffff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" y="-3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сей и афродита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618254"/>
            <a:ext cx="4500594" cy="5525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072066" y="2428868"/>
            <a:ext cx="37862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Georgia" pitchFamily="18" charset="0"/>
              </a:rPr>
              <a:t>Персей и Афродита</a:t>
            </a:r>
            <a:endParaRPr lang="ru-RU" sz="4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C4FDA405637744C9466FB1C8F6CE978" ma:contentTypeVersion="49" ma:contentTypeDescription="Создание документа." ma:contentTypeScope="" ma:versionID="29910ec017a5ca64a4ec98aae8fd6e9f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AWJJH2MPE6E2-1591117591-2928</_dlc_DocId>
    <_dlc_DocIdUrl xmlns="4a252ca3-5a62-4c1c-90a6-29f4710e47f8">
      <Url>http://edu-sps.koiro.local/Kostroma_EDU/Kos-Sch-27/11/_layouts/15/DocIdRedir.aspx?ID=AWJJH2MPE6E2-1591117591-2928</Url>
      <Description>AWJJH2MPE6E2-1591117591-2928</Description>
    </_dlc_DocIdUrl>
  </documentManagement>
</p:properties>
</file>

<file path=customXml/itemProps1.xml><?xml version="1.0" encoding="utf-8"?>
<ds:datastoreItem xmlns:ds="http://schemas.openxmlformats.org/officeDocument/2006/customXml" ds:itemID="{789C339A-200D-46C0-A27B-4BAE93A7F0D0}"/>
</file>

<file path=customXml/itemProps2.xml><?xml version="1.0" encoding="utf-8"?>
<ds:datastoreItem xmlns:ds="http://schemas.openxmlformats.org/officeDocument/2006/customXml" ds:itemID="{75E0C12B-3CD7-43CC-8A06-C6C17D232ABD}"/>
</file>

<file path=customXml/itemProps3.xml><?xml version="1.0" encoding="utf-8"?>
<ds:datastoreItem xmlns:ds="http://schemas.openxmlformats.org/officeDocument/2006/customXml" ds:itemID="{8935768A-9F2F-43CE-8A2B-925B2443FB32}"/>
</file>

<file path=customXml/itemProps4.xml><?xml version="1.0" encoding="utf-8"?>
<ds:datastoreItem xmlns:ds="http://schemas.openxmlformats.org/officeDocument/2006/customXml" ds:itemID="{A5CAEED5-EFE4-449C-9958-73805C02630F}"/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59</Words>
  <Application>Microsoft Office PowerPoint</Application>
  <PresentationFormat>Экран (4:3)</PresentationFormat>
  <Paragraphs>9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20</cp:revision>
  <dcterms:created xsi:type="dcterms:W3CDTF">2010-02-14T13:28:46Z</dcterms:created>
  <dcterms:modified xsi:type="dcterms:W3CDTF">2010-02-16T05:47:44Z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0x0101006C4FDA405637744C9466FB1C8F6CE978</vt:lpwstr>
  </property>
  <property fmtid="{D5CDD505-2E9C-101B-9397-08002B2CF9AE}" pid="3" name="_dlc_DocIdItemGuid">
    <vt:lpwstr>2fe860f6-1471-43b4-ae44-3bf0a3ae830c</vt:lpwstr>
  </property>
</Properties>
</file>