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71" r:id="rId4"/>
    <p:sldId id="270" r:id="rId5"/>
    <p:sldId id="258" r:id="rId6"/>
    <p:sldId id="259" r:id="rId7"/>
    <p:sldId id="260" r:id="rId8"/>
    <p:sldId id="261" r:id="rId9"/>
    <p:sldId id="272" r:id="rId10"/>
    <p:sldId id="262" r:id="rId11"/>
    <p:sldId id="263" r:id="rId12"/>
    <p:sldId id="264" r:id="rId13"/>
    <p:sldId id="266" r:id="rId14"/>
    <p:sldId id="268" r:id="rId15"/>
    <p:sldId id="269" r:id="rId16"/>
    <p:sldId id="267" r:id="rId17"/>
    <p:sldId id="257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44" autoAdjust="0"/>
    <p:restoredTop sz="94660"/>
  </p:normalViewPr>
  <p:slideViewPr>
    <p:cSldViewPr>
      <p:cViewPr varScale="1">
        <p:scale>
          <a:sx n="68" d="100"/>
          <a:sy n="68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83E0FCD-461C-470D-A83F-27E9356176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35D1173-016B-4A4C-A34A-B5512168AF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5D118D-1361-466F-8D67-4274DCFA30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C63001-EE32-4DA9-976B-882BA848D5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15B12BF-0A30-407E-9542-ECBF2ED28A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60A872A-77E6-485B-B4CF-25BA2608C5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6C73DB0-BA08-4391-AA2E-AA4EB8226E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B6E359E-D089-499E-B03B-D063BE0CA4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1AADA55-4EF9-40EF-BD5C-562CCD1E46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1DC751A-0D39-42AB-A8E3-5EBFCEDF31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2DB4DCA-8D7F-4F4A-B789-7ADCE27B91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DC22AD6-8EB3-49D8-AE09-8F2BFD0792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сказка о рыбаке и рыбк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8825" y="95250"/>
            <a:ext cx="508635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1"/>
          <p:cNvPicPr>
            <a:picLocks noChangeAspect="1" noChangeArrowheads="1"/>
          </p:cNvPicPr>
          <p:nvPr/>
        </p:nvPicPr>
        <p:blipFill>
          <a:blip r:embed="rId2">
            <a:lum bright="-24000" contrast="42000"/>
          </a:blip>
          <a:srcRect/>
          <a:stretch>
            <a:fillRect/>
          </a:stretch>
        </p:blipFill>
        <p:spPr bwMode="auto">
          <a:xfrm>
            <a:off x="2133600" y="838200"/>
            <a:ext cx="48672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2"/>
          <p:cNvPicPr>
            <a:picLocks noChangeAspect="1" noChangeArrowheads="1"/>
          </p:cNvPicPr>
          <p:nvPr/>
        </p:nvPicPr>
        <p:blipFill>
          <a:blip r:embed="rId2">
            <a:lum bright="-36000" contrast="78000"/>
          </a:blip>
          <a:srcRect/>
          <a:stretch>
            <a:fillRect/>
          </a:stretch>
        </p:blipFill>
        <p:spPr bwMode="auto">
          <a:xfrm>
            <a:off x="762000" y="838200"/>
            <a:ext cx="7467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3"/>
          <p:cNvPicPr>
            <a:picLocks noChangeAspect="1" noChangeArrowheads="1"/>
          </p:cNvPicPr>
          <p:nvPr/>
        </p:nvPicPr>
        <p:blipFill>
          <a:blip r:embed="rId2">
            <a:lum bright="-48000" contrast="78000"/>
          </a:blip>
          <a:srcRect/>
          <a:stretch>
            <a:fillRect/>
          </a:stretch>
        </p:blipFill>
        <p:spPr bwMode="auto">
          <a:xfrm>
            <a:off x="533400" y="762000"/>
            <a:ext cx="7696200" cy="51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4"/>
          <p:cNvPicPr>
            <a:picLocks noChangeAspect="1" noChangeArrowheads="1"/>
          </p:cNvPicPr>
          <p:nvPr/>
        </p:nvPicPr>
        <p:blipFill>
          <a:blip r:embed="rId2">
            <a:lum bright="-60000" contrast="90000"/>
          </a:blip>
          <a:srcRect/>
          <a:stretch>
            <a:fillRect/>
          </a:stretch>
        </p:blipFill>
        <p:spPr bwMode="auto">
          <a:xfrm>
            <a:off x="838200" y="685800"/>
            <a:ext cx="754380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5"/>
          <p:cNvPicPr>
            <a:picLocks noChangeAspect="1" noChangeArrowheads="1"/>
          </p:cNvPicPr>
          <p:nvPr/>
        </p:nvPicPr>
        <p:blipFill>
          <a:blip r:embed="rId2">
            <a:lum bright="-60000" contrast="90000"/>
          </a:blip>
          <a:srcRect/>
          <a:stretch>
            <a:fillRect/>
          </a:stretch>
        </p:blipFill>
        <p:spPr bwMode="auto">
          <a:xfrm>
            <a:off x="228600" y="914400"/>
            <a:ext cx="85344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6"/>
          <p:cNvPicPr>
            <a:picLocks noChangeAspect="1" noChangeArrowheads="1"/>
          </p:cNvPicPr>
          <p:nvPr/>
        </p:nvPicPr>
        <p:blipFill>
          <a:blip r:embed="rId2">
            <a:lum bright="-48000" contrast="84000"/>
          </a:blip>
          <a:srcRect/>
          <a:stretch>
            <a:fillRect/>
          </a:stretch>
        </p:blipFill>
        <p:spPr bwMode="auto">
          <a:xfrm>
            <a:off x="1676400" y="0"/>
            <a:ext cx="563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элодея 2"/>
          <p:cNvPicPr>
            <a:picLocks noChangeAspect="1" noChangeArrowheads="1"/>
          </p:cNvPicPr>
          <p:nvPr/>
        </p:nvPicPr>
        <p:blipFill>
          <a:blip r:embed="rId2"/>
          <a:srcRect l="10182" r="24364"/>
          <a:stretch>
            <a:fillRect/>
          </a:stretch>
        </p:blipFill>
        <p:spPr bwMode="auto">
          <a:xfrm>
            <a:off x="228600" y="838200"/>
            <a:ext cx="20780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WordArt 5"/>
          <p:cNvSpPr>
            <a:spLocks noChangeArrowheads="1" noChangeShapeType="1" noTextEdit="1"/>
          </p:cNvSpPr>
          <p:nvPr/>
        </p:nvSpPr>
        <p:spPr bwMode="auto">
          <a:xfrm>
            <a:off x="304800" y="4114800"/>
            <a:ext cx="1752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222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Элодея</a:t>
            </a:r>
          </a:p>
        </p:txBody>
      </p:sp>
      <p:pic>
        <p:nvPicPr>
          <p:cNvPr id="15364" name="Picture 6" descr="роголистик"/>
          <p:cNvPicPr>
            <a:picLocks noChangeAspect="1" noChangeArrowheads="1"/>
          </p:cNvPicPr>
          <p:nvPr/>
        </p:nvPicPr>
        <p:blipFill>
          <a:blip r:embed="rId3">
            <a:lum bright="-12000" contrast="36000"/>
          </a:blip>
          <a:srcRect l="12152" t="7272" r="760" b="3999"/>
          <a:stretch>
            <a:fillRect/>
          </a:stretch>
        </p:blipFill>
        <p:spPr bwMode="auto">
          <a:xfrm>
            <a:off x="2438400" y="1676400"/>
            <a:ext cx="24701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WordArt 7"/>
          <p:cNvSpPr>
            <a:spLocks noChangeArrowheads="1" noChangeShapeType="1" noTextEdit="1"/>
          </p:cNvSpPr>
          <p:nvPr/>
        </p:nvSpPr>
        <p:spPr bwMode="auto">
          <a:xfrm>
            <a:off x="2514600" y="5410200"/>
            <a:ext cx="25908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222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Роголистик</a:t>
            </a:r>
          </a:p>
        </p:txBody>
      </p:sp>
      <p:pic>
        <p:nvPicPr>
          <p:cNvPr id="15366" name="Picture 8" descr="лужан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685800"/>
            <a:ext cx="18954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WordArt 9"/>
          <p:cNvSpPr>
            <a:spLocks noChangeArrowheads="1" noChangeShapeType="1" noTextEdit="1"/>
          </p:cNvSpPr>
          <p:nvPr/>
        </p:nvSpPr>
        <p:spPr bwMode="auto">
          <a:xfrm>
            <a:off x="4876800" y="3429000"/>
            <a:ext cx="2362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222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Лужанка</a:t>
            </a:r>
          </a:p>
        </p:txBody>
      </p:sp>
      <p:pic>
        <p:nvPicPr>
          <p:cNvPr id="15368" name="Picture 10" descr="каиушка"/>
          <p:cNvPicPr>
            <a:picLocks noChangeAspect="1" noChangeArrowheads="1"/>
          </p:cNvPicPr>
          <p:nvPr/>
        </p:nvPicPr>
        <p:blipFill>
          <a:blip r:embed="rId5"/>
          <a:srcRect r="22267"/>
          <a:stretch>
            <a:fillRect/>
          </a:stretch>
        </p:blipFill>
        <p:spPr bwMode="auto">
          <a:xfrm>
            <a:off x="6858000" y="3886200"/>
            <a:ext cx="18288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WordArt 11"/>
          <p:cNvSpPr>
            <a:spLocks noChangeArrowheads="1" noChangeShapeType="1" noTextEdit="1"/>
          </p:cNvSpPr>
          <p:nvPr/>
        </p:nvSpPr>
        <p:spPr bwMode="auto">
          <a:xfrm>
            <a:off x="6629400" y="5715000"/>
            <a:ext cx="2286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222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Катушка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/>
          <p:cNvSpPr>
            <a:spLocks noChangeArrowheads="1" noChangeShapeType="1" noTextEdit="1"/>
          </p:cNvSpPr>
          <p:nvPr/>
        </p:nvSpPr>
        <p:spPr bwMode="auto">
          <a:xfrm>
            <a:off x="1371600" y="228600"/>
            <a:ext cx="62484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А К В А Р И У М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228600"/>
            <a:ext cx="73730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 О Л О Д </a:t>
            </a:r>
            <a:r>
              <a:rPr lang="ru-RU" sz="5400" b="1" dirty="0" smtClean="0">
                <a:ln w="11430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 Ы !!!</a:t>
            </a:r>
            <a:endParaRPr lang="ru-RU" sz="5400" b="1" cap="none" spc="0" dirty="0">
              <a:ln w="11430">
                <a:solidFill>
                  <a:srgbClr val="7030A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Моя работа\Юля для окр мира\скалярия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81000"/>
            <a:ext cx="6604571" cy="4981413"/>
          </a:xfrm>
          <a:prstGeom prst="round2DiagRect">
            <a:avLst/>
          </a:prstGeom>
          <a:noFill/>
        </p:spPr>
      </p:pic>
      <p:pic>
        <p:nvPicPr>
          <p:cNvPr id="17413" name="Picture 5" descr="C:\Моя работа\Юля для окр мира\скалярия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114800"/>
            <a:ext cx="3454400" cy="2590800"/>
          </a:xfrm>
          <a:prstGeom prst="snip2Diag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38600" y="5562600"/>
            <a:ext cx="40595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скаЛЯРИЯ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Моя работа\Юля для окр мира\данио рерио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228600"/>
            <a:ext cx="3522133" cy="1981200"/>
          </a:xfrm>
          <a:prstGeom prst="ellipse">
            <a:avLst/>
          </a:prstGeom>
          <a:noFill/>
        </p:spPr>
      </p:pic>
      <p:pic>
        <p:nvPicPr>
          <p:cNvPr id="18435" name="Picture 3" descr="C:\Моя работа\Юля для окр мира\данио рерио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2209800"/>
            <a:ext cx="6817077" cy="4207111"/>
          </a:xfrm>
          <a:prstGeom prst="round2Diag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81400" y="609600"/>
            <a:ext cx="46746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Данио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рерио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Сказочная золотая рыбка"/>
          <p:cNvPicPr>
            <a:picLocks noChangeAspect="1" noChangeArrowheads="1"/>
          </p:cNvPicPr>
          <p:nvPr/>
        </p:nvPicPr>
        <p:blipFill>
          <a:blip r:embed="rId2"/>
          <a:srcRect l="9436" t="4445" r="3337"/>
          <a:stretch>
            <a:fillRect/>
          </a:stretch>
        </p:blipFill>
        <p:spPr bwMode="auto">
          <a:xfrm>
            <a:off x="3124200" y="0"/>
            <a:ext cx="4930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Моя работа\Юля для окр мира\барбу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143000"/>
            <a:ext cx="7774973" cy="5180076"/>
          </a:xfrm>
          <a:prstGeom prst="round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24200" y="228600"/>
            <a:ext cx="26622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Барбус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Моя работа\Юля для окр мира\вуалехвост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920" y="2286000"/>
            <a:ext cx="7391400" cy="3695700"/>
          </a:xfrm>
          <a:prstGeom prst="flowChartAlternateProcess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819400" y="533400"/>
            <a:ext cx="4255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Вуалехвост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04800" y="228600"/>
          <a:ext cx="8563878" cy="6426200"/>
        </p:xfrm>
        <a:graphic>
          <a:graphicData uri="http://schemas.openxmlformats.org/presentationml/2006/ole">
            <p:oleObj spid="_x0000_s1026" name="Slide" r:id="rId3" imgW="4170834" imgH="3126688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39944" cy="2286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АКВАРИУМ – “</a:t>
            </a:r>
            <a:r>
              <a:rPr lang="ru-RU" sz="31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аква</a:t>
            </a:r>
            <a:r>
              <a:rPr lang="ru-RU" sz="31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” по </a:t>
            </a:r>
            <a:r>
              <a:rPr lang="ru-RU" sz="31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гречески</a:t>
            </a:r>
            <a:r>
              <a:rPr lang="ru-RU" sz="31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означает вода. Искусственный водоём, предназначенный для содержания рыб, других водных животных и растений.</a:t>
            </a: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33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86000"/>
            <a:ext cx="577515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гурам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43000"/>
            <a:ext cx="4343400" cy="320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WordArt 5"/>
          <p:cNvSpPr>
            <a:spLocks noChangeArrowheads="1" noChangeShapeType="1" noTextEdit="1"/>
          </p:cNvSpPr>
          <p:nvPr/>
        </p:nvSpPr>
        <p:spPr bwMode="auto">
          <a:xfrm>
            <a:off x="3657600" y="228600"/>
            <a:ext cx="2514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 у </a:t>
            </a:r>
            <a:r>
              <a:rPr lang="ru-RU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</a:t>
            </a: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а м и</a:t>
            </a:r>
          </a:p>
        </p:txBody>
      </p:sp>
      <p:pic>
        <p:nvPicPr>
          <p:cNvPr id="4" name="Picture 9" descr="жемчужный гурам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038600" y="3505200"/>
            <a:ext cx="4754880" cy="2971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00"/>
            </a:gs>
            <a:gs pos="100000">
              <a:srgbClr val="66FF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сом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WordArt 5"/>
          <p:cNvSpPr>
            <a:spLocks noChangeArrowheads="1" noChangeShapeType="1" noTextEdit="1"/>
          </p:cNvSpPr>
          <p:nvPr/>
        </p:nvSpPr>
        <p:spPr bwMode="auto">
          <a:xfrm>
            <a:off x="3657600" y="228600"/>
            <a:ext cx="18192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 о м и к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меченосе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90600"/>
            <a:ext cx="7239000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WordArt 6"/>
          <p:cNvSpPr>
            <a:spLocks noChangeArrowheads="1" noChangeShapeType="1" noTextEdit="1"/>
          </p:cNvSpPr>
          <p:nvPr/>
        </p:nvSpPr>
        <p:spPr bwMode="auto">
          <a:xfrm>
            <a:off x="2362200" y="228600"/>
            <a:ext cx="3733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 е ч е н о с е ц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гур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667000"/>
            <a:ext cx="25908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 descr="сом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667000"/>
            <a:ext cx="28194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меченосец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2590800"/>
            <a:ext cx="26670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Моя работа\Юля для окр мира\вуалехвост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5689600" cy="42672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</p:pic>
      <p:pic>
        <p:nvPicPr>
          <p:cNvPr id="16387" name="Picture 3" descr="C:\Моя работа\Юля для окр мира\вуалехвост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886200"/>
            <a:ext cx="5562600" cy="2781300"/>
          </a:xfrm>
          <a:prstGeom prst="flowChartAlternateProcess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648200" y="457200"/>
            <a:ext cx="4255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Вуалехвост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AWJJH2MPE6E2-1591117591-2923</_dlc_DocId>
    <_dlc_DocIdUrl xmlns="4a252ca3-5a62-4c1c-90a6-29f4710e47f8">
      <Url>http://edu-sps.koiro.local/Kostroma_EDU/Kos-Sch-27/11/_layouts/15/DocIdRedir.aspx?ID=AWJJH2MPE6E2-1591117591-2923</Url>
      <Description>AWJJH2MPE6E2-1591117591-2923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C4FDA405637744C9466FB1C8F6CE978" ma:contentTypeVersion="49" ma:contentTypeDescription="Создание документа." ma:contentTypeScope="" ma:versionID="29910ec017a5ca64a4ec98aae8fd6e9f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A867A4-F4BE-4A39-BA88-FFEBFFB8093B}"/>
</file>

<file path=customXml/itemProps2.xml><?xml version="1.0" encoding="utf-8"?>
<ds:datastoreItem xmlns:ds="http://schemas.openxmlformats.org/officeDocument/2006/customXml" ds:itemID="{16ED319B-36C7-4A3C-BB58-8C03AEEA2F31}"/>
</file>

<file path=customXml/itemProps3.xml><?xml version="1.0" encoding="utf-8"?>
<ds:datastoreItem xmlns:ds="http://schemas.openxmlformats.org/officeDocument/2006/customXml" ds:itemID="{94149984-BECF-4FAA-B642-0F9213081EF3}"/>
</file>

<file path=customXml/itemProps4.xml><?xml version="1.0" encoding="utf-8"?>
<ds:datastoreItem xmlns:ds="http://schemas.openxmlformats.org/officeDocument/2006/customXml" ds:itemID="{6DC30A0B-1ADB-4050-9686-BF9F2D231504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142</TotalTime>
  <Words>70</Words>
  <Application>Microsoft PowerPoint</Application>
  <PresentationFormat>Экран (4:3)</PresentationFormat>
  <Paragraphs>15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Открытая</vt:lpstr>
      <vt:lpstr>Slide</vt:lpstr>
      <vt:lpstr>Слайд 1</vt:lpstr>
      <vt:lpstr>Слайд 2</vt:lpstr>
      <vt:lpstr>Слайд 3</vt:lpstr>
      <vt:lpstr>АКВАРИУМ – “аква” по гречески означает вода. Искусственный водоём, предназначенный для содержания рыб, других водных животных и растений.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Киря</dc:creator>
  <cp:lastModifiedBy>User</cp:lastModifiedBy>
  <cp:revision>55</cp:revision>
  <cp:lastPrinted>1601-01-01T00:00:00Z</cp:lastPrinted>
  <dcterms:created xsi:type="dcterms:W3CDTF">2013-10-26T13:43:48Z</dcterms:created>
  <dcterms:modified xsi:type="dcterms:W3CDTF">2013-10-29T17:36:58Z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ContentTypeId">
    <vt:lpwstr>0x0101006C4FDA405637744C9466FB1C8F6CE978</vt:lpwstr>
  </property>
  <property fmtid="{D5CDD505-2E9C-101B-9397-08002B2CF9AE}" pid="4" name="_dlc_DocIdItemGuid">
    <vt:lpwstr>ed74161a-2715-40fd-9850-d65edd89c856</vt:lpwstr>
  </property>
</Properties>
</file>