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6" r:id="rId3"/>
    <p:sldId id="258" r:id="rId4"/>
    <p:sldId id="259" r:id="rId5"/>
    <p:sldId id="264" r:id="rId6"/>
    <p:sldId id="266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1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8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0622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035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8775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197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805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93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73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8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1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2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9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36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92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DAA54-52C4-4913-9ADD-AF1CAB4AA4EF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DDAA4-9339-4390-A676-A4F48F6492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51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club187660882" TargetMode="External"/><Relationship Id="rId2" Type="http://schemas.openxmlformats.org/officeDocument/2006/relationships/hyperlink" Target="http://www.eduportal44.ru/Kostroma_EDU/Kos-Sch-27/11/SitePages/%D0%94%D0%BE%D0%BC%D0%B0%D1%88%D0%BD%D1%8F%D1%8F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9823"/>
            <a:ext cx="8596668" cy="47368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образовательного процесса в рамках капитального </a:t>
            </a: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ремонта</a:t>
            </a:r>
            <a:b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59371"/>
            <a:ext cx="8596668" cy="50819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работник - Мельникова В.Н.,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(все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располагается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Вечерней (сменной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школе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№2, улица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Ткачей,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 12, (скользящий график  по учреждениям)</a:t>
            </a:r>
          </a:p>
          <a:p>
            <a:pPr algn="just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находится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Вечерней (сменной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школе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№2, улица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Ткачей,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этаж</a:t>
            </a:r>
          </a:p>
        </p:txBody>
      </p:sp>
    </p:spTree>
    <p:extLst>
      <p:ext uri="{BB962C8B-B14F-4D97-AF65-F5344CB8AC3E}">
        <p14:creationId xmlns:p14="http://schemas.microsoft.com/office/powerpoint/2010/main" val="894920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2312"/>
          </a:xfrm>
        </p:spPr>
        <p:txBody>
          <a:bodyPr/>
          <a:lstStyle/>
          <a:p>
            <a:pPr algn="ctr"/>
            <a:r>
              <a:rPr lang="ru-RU" dirty="0" smtClean="0"/>
              <a:t>Уважаемые родители!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9796702" cy="3717697"/>
          </a:xfrm>
        </p:spPr>
        <p:txBody>
          <a:bodyPr/>
          <a:lstStyle/>
          <a:p>
            <a:r>
              <a:rPr lang="ru-RU" dirty="0" smtClean="0"/>
              <a:t>1. Могут быть </a:t>
            </a:r>
            <a:r>
              <a:rPr lang="ru-RU" dirty="0" smtClean="0"/>
              <a:t>изменения </a:t>
            </a:r>
            <a:r>
              <a:rPr lang="ru-RU" dirty="0" smtClean="0"/>
              <a:t>по организации процесса, просьба с пониманием относиться к данной ситуации.</a:t>
            </a:r>
          </a:p>
          <a:p>
            <a:r>
              <a:rPr lang="ru-RU" dirty="0" smtClean="0"/>
              <a:t> Информирование Вас будет производиться через официальный сайт  школы </a:t>
            </a:r>
            <a:r>
              <a:rPr lang="en-US" dirty="0" smtClean="0">
                <a:hlinkClick r:id="rId2"/>
              </a:rPr>
              <a:t>http://www.eduportal44.ru/Kostroma_EDU/Kos-Sch-27/11/SitePages/%D0%94%D0%BE%D0%BC%D0%B0%D1%88%D0%BD%D1%8F%D1%8F.aspx</a:t>
            </a:r>
            <a:endParaRPr lang="ru-RU" dirty="0" smtClean="0"/>
          </a:p>
          <a:p>
            <a:r>
              <a:rPr lang="ru-RU" dirty="0" smtClean="0"/>
              <a:t>Через группу </a:t>
            </a:r>
            <a:r>
              <a:rPr lang="ru-RU" dirty="0" smtClean="0"/>
              <a:t>ВК. </a:t>
            </a:r>
            <a:r>
              <a:rPr lang="en-US" dirty="0" smtClean="0">
                <a:hlinkClick r:id="rId3"/>
              </a:rPr>
              <a:t>https://vk.com/club187660882</a:t>
            </a:r>
            <a:endParaRPr lang="ru-RU" dirty="0" smtClean="0"/>
          </a:p>
          <a:p>
            <a:r>
              <a:rPr lang="ru-RU" dirty="0" smtClean="0"/>
              <a:t>Через классных руководителей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Вместе МЫ  СИЛА!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645" y="201881"/>
            <a:ext cx="8906493" cy="1531916"/>
          </a:xfrm>
        </p:spPr>
        <p:txBody>
          <a:bodyPr/>
          <a:lstStyle/>
          <a:p>
            <a:pPr algn="ctr"/>
            <a:r>
              <a:rPr lang="ru-RU" sz="2800" dirty="0" smtClean="0"/>
              <a:t>Средняя общеобразовательная школа №26 города Костромы</a:t>
            </a:r>
            <a:br>
              <a:rPr lang="ru-RU" sz="2800" dirty="0" smtClean="0"/>
            </a:br>
            <a:r>
              <a:rPr lang="ru-RU" sz="2800" dirty="0" smtClean="0"/>
              <a:t>улица Горького, дом 7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8779" y="2113807"/>
            <a:ext cx="8205224" cy="4182061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смена (5-дневная учебная неделя)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1а,1б,1в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смена (5-дневная учебная неделя)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6а,6б,6в,6г,7а,7б,7в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79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82302" cy="119544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Вечерняя (сменная) школа №2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улица Ткачей, дом 12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43987"/>
            <a:ext cx="9441027" cy="449737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смена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8а,8б,8в,8г, 9а,9б,9в,9г, 10а,11а  (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5-дневная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неделя)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7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4813"/>
            <a:ext cx="9001056" cy="1520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Средняя общеобразовательная школа №7 города Костромы</a:t>
            </a:r>
            <a:br>
              <a:rPr lang="ru-RU" sz="3200" dirty="0" smtClean="0"/>
            </a:br>
            <a:r>
              <a:rPr lang="ru-RU" sz="3200" dirty="0" smtClean="0"/>
              <a:t>улица Борьбы, дом 50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93889"/>
            <a:ext cx="8596668" cy="39424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3а,3б,3в,3г,4а,4б,4в,4г (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5-дневная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2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042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Средняя общеобразовательная школа №4 города Костромы</a:t>
            </a:r>
            <a:br>
              <a:rPr lang="ru-RU" dirty="0" smtClean="0"/>
            </a:br>
            <a:r>
              <a:rPr lang="ru-RU" dirty="0" smtClean="0"/>
              <a:t>микрорайон </a:t>
            </a:r>
            <a:r>
              <a:rPr lang="ru-RU" dirty="0" err="1" smtClean="0"/>
              <a:t>Якиманиха</a:t>
            </a:r>
            <a:r>
              <a:rPr lang="ru-RU" dirty="0" smtClean="0"/>
              <a:t>, дом 19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1 смена 2а,2б,2в,6д,5а,5б,5в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5-дневная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неделя)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Директор школы </a:t>
            </a:r>
            <a:br>
              <a:rPr lang="ru-RU" dirty="0" smtClean="0"/>
            </a:br>
            <a:r>
              <a:rPr lang="ru-RU" dirty="0" smtClean="0"/>
              <a:t>Петрова Наталья Петровна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документацией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работаем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предварительному звонку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графику,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размещенному на сайте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располагаемся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Вечерней (сменной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школе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улица Ткачей, дом 12,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этаж,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№6 </a:t>
            </a:r>
          </a:p>
          <a:p>
            <a:pPr algn="just">
              <a:buFont typeface="Wingdings" pitchFamily="2" charset="2"/>
              <a:buChar char="Ø"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Контактный телефон: 35-03-71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9862"/>
            <a:ext cx="8596668" cy="929390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АУП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4105"/>
            <a:ext cx="8596668" cy="50666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канцелярией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Чернышова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С.В.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документацией (личные дела учащихся, личные дела сотрудников, выдача справок учащимся по предварительному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звонку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графику,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размещенному на сайте школы)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располагается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Вечерней (сменной)школе №2, улица Ткачей , дом 12, 2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этаж, кабинет 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Контактный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35-03-71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хозяйственного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– Акимов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А.Н.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скользящий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учреждениям.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2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674558"/>
            <a:ext cx="9404817" cy="535810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Заместители директора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Колесникова И.А.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документацией располагается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Вечерней (сменной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школе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№2, улица Ткачей , дом 12, 1 этаж (кабинет заместителей директора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скользящий график  по учреждениям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Кудрова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Н.П.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документацией располагается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Вечерней (сменной)школе №2, улица Ткачей , дом 12, 1 этаж (кабинет заместителей директора) скользящий график  по учреждениям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Виноградова Л.А.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документацией располагается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Вечерней (сменной)школе №2, улица Ткачей , дом 12, 1 этаж (кабинет заместителей директора) скользящий график  по учреждениям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Сухарева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документацией располагается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Вечерней (сменной)школе №2, улица Ткачей , дом 12, 1 этаж (кабинет заместителей директора) скользящий график  по учреждениям</a:t>
            </a:r>
          </a:p>
          <a:p>
            <a:pPr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Контактный телефон: 35-03-71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99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38151" y="582614"/>
            <a:ext cx="8835241" cy="5699434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95647" y="498764"/>
            <a:ext cx="1016527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Социальный педагог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Сердечная И.С.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документацией располагается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Вечерней (сменной)школе №2, улица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Ткачей,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дом 12, 1 этаж (кабинет заместителей директора) скользящий график  по учреждениям</a:t>
            </a:r>
          </a:p>
          <a:p>
            <a:pPr algn="just">
              <a:buFont typeface="Wingdings" pitchFamily="2" charset="2"/>
              <a:buChar char="ü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 -дефектолог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Смирнова И.Л.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документацией располагается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Вечерней (сменной)школе №2, улица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Ткачей,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дом 12, 1 этаж (кабинет заместителей директора) скользящий график  по учреждениям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Педагоги -психологи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Бекирук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Т.В.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документацией располагается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Вечерней (сменной)школе №2, улица Ткачей , дом 12,  2 этаж, помещение Библиотеки скользящий график  по учреждениям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Песпелова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Т.Е.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документацией располагается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Вечерней (сменной)школе №2, улица Ткачей , дом 12, 2 этаж, помещение Библиотеки скользящий график  по учреждениям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Контактный телефон: 35-03-71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Библиотекари и библиотека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располагается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Вечерней (сменной)школе №2, улица Ткачей , дом 12, 2 этаж (Библиотека)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54646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4FDA405637744C9466FB1C8F6CE978" ma:contentTypeVersion="49" ma:contentTypeDescription="Создание документа." ma:contentTypeScope="" ma:versionID="29910ec017a5ca64a4ec98aae8fd6e9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614C3-4665-4B5C-8745-62B03B700746}"/>
</file>

<file path=customXml/itemProps2.xml><?xml version="1.0" encoding="utf-8"?>
<ds:datastoreItem xmlns:ds="http://schemas.openxmlformats.org/officeDocument/2006/customXml" ds:itemID="{C8C9F547-5C04-46D8-AE47-5239B165BD58}"/>
</file>

<file path=customXml/itemProps3.xml><?xml version="1.0" encoding="utf-8"?>
<ds:datastoreItem xmlns:ds="http://schemas.openxmlformats.org/officeDocument/2006/customXml" ds:itemID="{C41CC274-97AD-475C-9BB4-46221308300C}"/>
</file>

<file path=customXml/itemProps4.xml><?xml version="1.0" encoding="utf-8"?>
<ds:datastoreItem xmlns:ds="http://schemas.openxmlformats.org/officeDocument/2006/customXml" ds:itemID="{7A97149F-FDC7-4773-8CFF-841A78CA24D5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</TotalTime>
  <Words>583</Words>
  <Application>Microsoft Office PowerPoint</Application>
  <PresentationFormat>Широкоэкранный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Аспект</vt:lpstr>
      <vt:lpstr>Организация образовательного процесса в рамках капитального ремонта </vt:lpstr>
      <vt:lpstr>Средняя общеобразовательная школа №26 города Костромы улица Горького, дом 7</vt:lpstr>
      <vt:lpstr>Вечерняя (сменная) школа №2 улица Ткачей, дом 12</vt:lpstr>
      <vt:lpstr>Средняя общеобразовательная школа №7 города Костромы улица Борьбы, дом 50</vt:lpstr>
      <vt:lpstr>Средняя общеобразовательная школа №4 города Костромы микрорайон Якиманиха, дом 19</vt:lpstr>
      <vt:lpstr>Директор школы  Петрова Наталья Петровна</vt:lpstr>
      <vt:lpstr>Размещение АУП</vt:lpstr>
      <vt:lpstr>Презентация PowerPoint</vt:lpstr>
      <vt:lpstr>Презентация PowerPoint</vt:lpstr>
      <vt:lpstr>Презентация PowerPoint</vt:lpstr>
      <vt:lpstr>Уважаемые родители!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образовательного процесса в рамках капитального ремонта</dc:title>
  <dc:creator>Ирина Георгиевна Бедина</dc:creator>
  <cp:lastModifiedBy>Ольга Успенская</cp:lastModifiedBy>
  <cp:revision>31</cp:revision>
  <dcterms:created xsi:type="dcterms:W3CDTF">2023-03-13T02:13:40Z</dcterms:created>
  <dcterms:modified xsi:type="dcterms:W3CDTF">2024-07-30T21:24:23Z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0x0101006C4FDA405637744C9466FB1C8F6CE978</vt:lpwstr>
  </property>
</Properties>
</file>