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593" autoAdjust="0"/>
    <p:restoredTop sz="94670" autoAdjust="0"/>
  </p:normalViewPr>
  <p:slideViewPr>
    <p:cSldViewPr>
      <p:cViewPr varScale="1">
        <p:scale>
          <a:sx n="69" d="100"/>
          <a:sy n="69" d="100"/>
        </p:scale>
        <p:origin x="-118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customXml" Target="../customXml/item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8A141462-4CEE-4B9A-B451-3DD5EE439860}" type="datetimeFigureOut">
              <a:rPr lang="ru-RU" smtClean="0"/>
              <a:pPr/>
              <a:t>28.01.2017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60C3DD7F-F561-4F30-9E36-71085B7DF2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41462-4CEE-4B9A-B451-3DD5EE439860}" type="datetimeFigureOut">
              <a:rPr lang="ru-RU" smtClean="0"/>
              <a:pPr/>
              <a:t>28.01.2017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3DD7F-F561-4F30-9E36-71085B7DF2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41462-4CEE-4B9A-B451-3DD5EE439860}" type="datetimeFigureOut">
              <a:rPr lang="ru-RU" smtClean="0"/>
              <a:pPr/>
              <a:t>28.01.2017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3DD7F-F561-4F30-9E36-71085B7DF2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41462-4CEE-4B9A-B451-3DD5EE439860}" type="datetimeFigureOut">
              <a:rPr lang="ru-RU" smtClean="0"/>
              <a:pPr/>
              <a:t>28.01.2017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3DD7F-F561-4F30-9E36-71085B7DF2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41462-4CEE-4B9A-B451-3DD5EE439860}" type="datetimeFigureOut">
              <a:rPr lang="ru-RU" smtClean="0"/>
              <a:pPr/>
              <a:t>28.01.2017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3DD7F-F561-4F30-9E36-71085B7DF2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41462-4CEE-4B9A-B451-3DD5EE439860}" type="datetimeFigureOut">
              <a:rPr lang="ru-RU" smtClean="0"/>
              <a:pPr/>
              <a:t>28.01.2017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3DD7F-F561-4F30-9E36-71085B7DF2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41462-4CEE-4B9A-B451-3DD5EE439860}" type="datetimeFigureOut">
              <a:rPr lang="ru-RU" smtClean="0"/>
              <a:pPr/>
              <a:t>28.01.2017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3DD7F-F561-4F30-9E36-71085B7DF2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41462-4CEE-4B9A-B451-3DD5EE439860}" type="datetimeFigureOut">
              <a:rPr lang="ru-RU" smtClean="0"/>
              <a:pPr/>
              <a:t>28.01.2017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3DD7F-F561-4F30-9E36-71085B7DF2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41462-4CEE-4B9A-B451-3DD5EE439860}" type="datetimeFigureOut">
              <a:rPr lang="ru-RU" smtClean="0"/>
              <a:pPr/>
              <a:t>28.01.2017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3DD7F-F561-4F30-9E36-71085B7DF2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8A141462-4CEE-4B9A-B451-3DD5EE439860}" type="datetimeFigureOut">
              <a:rPr lang="ru-RU" smtClean="0"/>
              <a:pPr/>
              <a:t>28.01.2017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60C3DD7F-F561-4F30-9E36-71085B7DF2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8A141462-4CEE-4B9A-B451-3DD5EE439860}" type="datetimeFigureOut">
              <a:rPr lang="ru-RU" smtClean="0"/>
              <a:pPr/>
              <a:t>28.01.2017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60C3DD7F-F561-4F30-9E36-71085B7DF2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8A141462-4CEE-4B9A-B451-3DD5EE439860}" type="datetimeFigureOut">
              <a:rPr lang="ru-RU" smtClean="0"/>
              <a:pPr/>
              <a:t>28.01.2017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0C3DD7F-F561-4F30-9E36-71085B7DF2B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3200" dirty="0" smtClean="0"/>
              <a:t>«Создание национального парка в </a:t>
            </a:r>
            <a:r>
              <a:rPr lang="ru-RU" sz="3200" dirty="0" err="1" smtClean="0"/>
              <a:t>Тазании</a:t>
            </a:r>
            <a:r>
              <a:rPr lang="ru-RU" sz="3200" dirty="0" smtClean="0"/>
              <a:t>»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Выполнила ученица 7 класса</a:t>
            </a:r>
          </a:p>
          <a:p>
            <a:r>
              <a:rPr lang="ru-RU" dirty="0" smtClean="0"/>
              <a:t>МОУ гимназии </a:t>
            </a:r>
            <a:r>
              <a:rPr lang="ru-RU" dirty="0" smtClean="0"/>
              <a:t>№ 1 </a:t>
            </a:r>
          </a:p>
          <a:p>
            <a:r>
              <a:rPr lang="ru-RU" dirty="0" smtClean="0"/>
              <a:t>Елизавета Т.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1540185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2060848"/>
            <a:ext cx="6399813" cy="3662221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1</a:t>
            </a:r>
            <a:r>
              <a:rPr lang="en-US" dirty="0" smtClean="0"/>
              <a:t>)</a:t>
            </a:r>
            <a:r>
              <a:rPr lang="ru-RU" dirty="0" smtClean="0"/>
              <a:t> Местонахождение Танзании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2</a:t>
            </a:r>
            <a:r>
              <a:rPr lang="ru-RU" dirty="0" smtClean="0"/>
              <a:t>) Флора </a:t>
            </a:r>
            <a:r>
              <a:rPr lang="ru-RU" dirty="0" smtClean="0"/>
              <a:t>и фауна</a:t>
            </a:r>
          </a:p>
          <a:p>
            <a:pPr marL="0" indent="0">
              <a:buNone/>
            </a:pPr>
            <a:r>
              <a:rPr lang="ru-RU" dirty="0" smtClean="0"/>
              <a:t> 3</a:t>
            </a:r>
            <a:r>
              <a:rPr lang="ru-RU" dirty="0" smtClean="0"/>
              <a:t>) Расположение </a:t>
            </a:r>
            <a:r>
              <a:rPr lang="ru-RU" dirty="0" smtClean="0"/>
              <a:t>предполагаемого парка</a:t>
            </a:r>
          </a:p>
          <a:p>
            <a:pPr marL="0" indent="0">
              <a:buNone/>
            </a:pPr>
            <a:r>
              <a:rPr lang="ru-RU" dirty="0" smtClean="0"/>
              <a:t> 4</a:t>
            </a:r>
            <a:r>
              <a:rPr lang="ru-RU" dirty="0" smtClean="0"/>
              <a:t>) Рекламный </a:t>
            </a:r>
            <a:r>
              <a:rPr lang="ru-RU" dirty="0" smtClean="0"/>
              <a:t>проспект</a:t>
            </a:r>
          </a:p>
          <a:p>
            <a:pPr marL="0" indent="0">
              <a:buNone/>
            </a:pPr>
            <a:r>
              <a:rPr lang="ru-RU" dirty="0" smtClean="0"/>
              <a:t>5</a:t>
            </a:r>
            <a:r>
              <a:rPr lang="ru-RU" dirty="0" smtClean="0"/>
              <a:t>) Защита </a:t>
            </a:r>
            <a:r>
              <a:rPr lang="ru-RU" dirty="0" smtClean="0"/>
              <a:t>проекта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91015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7077377" cy="451178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Местонахождение </a:t>
            </a:r>
            <a:r>
              <a:rPr lang="ru-RU" dirty="0" smtClean="0"/>
              <a:t>Танзании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456858"/>
            <a:ext cx="2672846" cy="4258157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dirty="0">
                <a:latin typeface="Georgia" pitchFamily="18" charset="0"/>
              </a:rPr>
              <a:t>Государство </a:t>
            </a:r>
            <a:r>
              <a:rPr lang="ru-RU" b="1" dirty="0">
                <a:latin typeface="Georgia" pitchFamily="18" charset="0"/>
              </a:rPr>
              <a:t>Объединённая республика Танзания</a:t>
            </a:r>
            <a:r>
              <a:rPr lang="ru-RU" dirty="0">
                <a:latin typeface="Georgia" pitchFamily="18" charset="0"/>
              </a:rPr>
              <a:t> расположено на восточном побережье центральной Африки.</a:t>
            </a:r>
          </a:p>
          <a:p>
            <a:pPr algn="just"/>
            <a:r>
              <a:rPr lang="ru-RU" dirty="0">
                <a:latin typeface="Georgia" pitchFamily="18" charset="0"/>
              </a:rPr>
              <a:t>Большая часть страны располагается на Восточно-африканском плоскогорье. Территория Танзании захватывает часть крупнейших озёр Африки — озеро Виктория на севере, озеро Танганьика (которое часто называют двойником </a:t>
            </a:r>
            <a:r>
              <a:rPr lang="ru-RU" u="sng" dirty="0">
                <a:latin typeface="Georgia" pitchFamily="18" charset="0"/>
              </a:rPr>
              <a:t>Байкала</a:t>
            </a:r>
            <a:r>
              <a:rPr lang="ru-RU" dirty="0">
                <a:latin typeface="Georgia" pitchFamily="18" charset="0"/>
              </a:rPr>
              <a:t>)</a:t>
            </a:r>
          </a:p>
          <a:p>
            <a:endParaRPr lang="ru-RU" dirty="0"/>
          </a:p>
        </p:txBody>
      </p:sp>
      <p:pic>
        <p:nvPicPr>
          <p:cNvPr id="1026" name="Picture 2" descr="https://upload.wikimedia.org/wikipedia/commons/thumb/e/ea/Tanzania_map-ru.svg/350px-Tanzania_map-ru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78901" y="1412776"/>
            <a:ext cx="3744415" cy="3824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3073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5951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Флора и Фауна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5786" y="1484784"/>
            <a:ext cx="2562078" cy="480173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000" dirty="0">
                <a:latin typeface="Georgia" pitchFamily="18" charset="0"/>
              </a:rPr>
              <a:t>В экваториальных лесах обитает </a:t>
            </a:r>
            <a:r>
              <a:rPr lang="ru-RU" sz="1000" dirty="0" smtClean="0">
                <a:latin typeface="Georgia" pitchFamily="18" charset="0"/>
              </a:rPr>
              <a:t>множество обезьян ,слонов , гепардов. </a:t>
            </a:r>
            <a:r>
              <a:rPr lang="ru-RU" sz="1000" dirty="0">
                <a:latin typeface="Georgia" pitchFamily="18" charset="0"/>
              </a:rPr>
              <a:t>В саваннах встречаются </a:t>
            </a:r>
            <a:r>
              <a:rPr lang="ru-RU" sz="1000" dirty="0" smtClean="0">
                <a:latin typeface="Georgia" pitchFamily="18" charset="0"/>
              </a:rPr>
              <a:t>антилопа, зебра , гиппопотам</a:t>
            </a:r>
            <a:r>
              <a:rPr lang="ru-RU" sz="1000" dirty="0">
                <a:latin typeface="Georgia" pitchFamily="18" charset="0"/>
              </a:rPr>
              <a:t>, носорог, жираф, лев</a:t>
            </a:r>
            <a:r>
              <a:rPr lang="ru-RU" sz="1000" dirty="0" smtClean="0">
                <a:latin typeface="Georgia" pitchFamily="18" charset="0"/>
              </a:rPr>
              <a:t>,. </a:t>
            </a:r>
            <a:r>
              <a:rPr lang="ru-RU" sz="1000" dirty="0">
                <a:latin typeface="Georgia" pitchFamily="18" charset="0"/>
              </a:rPr>
              <a:t>Вдоль рек водятся бегемоты и крокодилы. Необычайно богат и разнообразен мир пернатых. Особенно много водоплавающих птиц. В возвышенных районах страны изредка можно </a:t>
            </a:r>
            <a:r>
              <a:rPr lang="ru-RU" sz="1000" dirty="0" smtClean="0">
                <a:latin typeface="Georgia" pitchFamily="18" charset="0"/>
              </a:rPr>
              <a:t>наблюдать </a:t>
            </a:r>
            <a:r>
              <a:rPr lang="ru-RU" sz="1000" dirty="0">
                <a:latin typeface="Georgia" pitchFamily="18" charset="0"/>
              </a:rPr>
              <a:t>страусов</a:t>
            </a:r>
            <a:r>
              <a:rPr lang="ru-RU" sz="1000" dirty="0" smtClean="0">
                <a:latin typeface="Georgia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1000" dirty="0">
                <a:latin typeface="Georgia" pitchFamily="18" charset="0"/>
              </a:rPr>
              <a:t>Около 30% территории Танзании занимают сухие листопадные леса - </a:t>
            </a:r>
            <a:r>
              <a:rPr lang="ru-RU" sz="1000" dirty="0" err="1">
                <a:latin typeface="Georgia" pitchFamily="18" charset="0"/>
              </a:rPr>
              <a:t>миомбо</a:t>
            </a:r>
            <a:r>
              <a:rPr lang="ru-RU" sz="1000" dirty="0">
                <a:latin typeface="Georgia" pitchFamily="18" charset="0"/>
              </a:rPr>
              <a:t>. Они находятся в центральных, юго-западных и юго-восточных районах. Здесь преобладает древесная растительность с зарослями кустарников и полянами низкорослых трав. У подножья Восточно-Африканского плоскогорья растут влажные экваториальные леса, где преобладают красное дерево и камфорный лавр, выше начинаются саванны, которые сменяются тропическими степями. На прибрежных равнинах преобладают парковая саванна и пастбища, а в устьях рек - мангровые заросли</a:t>
            </a:r>
          </a:p>
        </p:txBody>
      </p:sp>
      <p:sp>
        <p:nvSpPr>
          <p:cNvPr id="4" name="AutoShape 2" descr="Картинки по запросу Флора и фауна Танзан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Картинки по запросу Флора и фауна Танзани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Картинки по запросу Флора и фауна Танзании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Picture 9" descr="Panthera leo (Leone), 007957 JuzaPh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484783"/>
            <a:ext cx="2376264" cy="2520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8" descr="Картинки по запросу Флора и фауна Танзании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0" descr="Картинки по запросу Флора и фауна Танзании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2" descr="Картинки по запросу Флора и фауна Танзании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4" descr="Картинки по запросу Флора и фауна Танзании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4" name="Picture 16" descr="Похожее изображ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483360"/>
            <a:ext cx="2520280" cy="259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Картинки по запросу Миомб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005065"/>
            <a:ext cx="5057804" cy="2264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49765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836712"/>
            <a:ext cx="6965245" cy="1202485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Расположение предполагаемого парка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5786" y="1772816"/>
            <a:ext cx="1494574" cy="3603812"/>
          </a:xfrm>
        </p:spPr>
        <p:txBody>
          <a:bodyPr>
            <a:normAutofit/>
          </a:bodyPr>
          <a:lstStyle/>
          <a:p>
            <a:r>
              <a:rPr lang="ru-RU" sz="1400" dirty="0" smtClean="0">
                <a:latin typeface="Georgia" pitchFamily="18" charset="0"/>
              </a:rPr>
              <a:t>Я предлагаю создать парк с озером </a:t>
            </a:r>
            <a:r>
              <a:rPr lang="ru-RU" sz="1400" dirty="0" err="1" smtClean="0">
                <a:latin typeface="Georgia" pitchFamily="18" charset="0"/>
              </a:rPr>
              <a:t>Танганьика,тогда</a:t>
            </a:r>
            <a:r>
              <a:rPr lang="ru-RU" sz="1400" dirty="0" smtClean="0">
                <a:latin typeface="Georgia" pitchFamily="18" charset="0"/>
              </a:rPr>
              <a:t> </a:t>
            </a:r>
            <a:r>
              <a:rPr lang="ru-RU" sz="1400" dirty="0" smtClean="0">
                <a:latin typeface="Georgia" pitchFamily="18" charset="0"/>
              </a:rPr>
              <a:t>он будет около воды.</a:t>
            </a:r>
            <a:endParaRPr lang="ru-RU" sz="1400" dirty="0">
              <a:latin typeface="Georgia" pitchFamily="18" charset="0"/>
            </a:endParaRPr>
          </a:p>
        </p:txBody>
      </p:sp>
      <p:pic>
        <p:nvPicPr>
          <p:cNvPr id="5" name="Picture 5" descr="Озеро Танганьика Статьи о Бурунд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772816"/>
            <a:ext cx="6120680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4137300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764705"/>
            <a:ext cx="6965245" cy="792088"/>
          </a:xfrm>
        </p:spPr>
        <p:txBody>
          <a:bodyPr/>
          <a:lstStyle/>
          <a:p>
            <a:r>
              <a:rPr lang="ru-RU" dirty="0" smtClean="0"/>
              <a:t>Защита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altLang="ru-RU" sz="2600" dirty="0">
                <a:latin typeface="Georgia" pitchFamily="18" charset="0"/>
              </a:rPr>
              <a:t>Значение проекта для </a:t>
            </a:r>
            <a:r>
              <a:rPr lang="ru-RU" altLang="ru-RU" sz="2600" dirty="0" smtClean="0">
                <a:latin typeface="Georgia" pitchFamily="18" charset="0"/>
              </a:rPr>
              <a:t>общества : просмотр </a:t>
            </a:r>
            <a:r>
              <a:rPr lang="ru-RU" altLang="ru-RU" sz="2600" dirty="0">
                <a:latin typeface="Georgia" pitchFamily="18" charset="0"/>
              </a:rPr>
              <a:t>различных животных и </a:t>
            </a:r>
            <a:r>
              <a:rPr lang="ru-RU" altLang="ru-RU" sz="2600" dirty="0" smtClean="0">
                <a:latin typeface="Georgia" pitchFamily="18" charset="0"/>
              </a:rPr>
              <a:t>растений , о </a:t>
            </a:r>
            <a:r>
              <a:rPr lang="ru-RU" altLang="ru-RU" sz="2600" dirty="0">
                <a:latin typeface="Georgia" pitchFamily="18" charset="0"/>
              </a:rPr>
              <a:t>которых люди не знали или не </a:t>
            </a:r>
            <a:r>
              <a:rPr lang="ru-RU" altLang="ru-RU" sz="2600" dirty="0" smtClean="0">
                <a:latin typeface="Georgia" pitchFamily="18" charset="0"/>
              </a:rPr>
              <a:t>видели вживую , </a:t>
            </a:r>
            <a:r>
              <a:rPr lang="ru-RU" altLang="ru-RU" sz="2600" dirty="0" smtClean="0">
                <a:latin typeface="Georgia" pitchFamily="18" charset="0"/>
              </a:rPr>
              <a:t>а </a:t>
            </a:r>
            <a:r>
              <a:rPr lang="ru-RU" altLang="ru-RU" sz="2600" dirty="0">
                <a:latin typeface="Georgia" pitchFamily="18" charset="0"/>
              </a:rPr>
              <a:t>хотели бы посмотреть.</a:t>
            </a:r>
          </a:p>
          <a:p>
            <a:pPr algn="just"/>
            <a:r>
              <a:rPr lang="ru-RU" altLang="ru-RU" sz="2600" dirty="0">
                <a:latin typeface="Georgia" pitchFamily="18" charset="0"/>
              </a:rPr>
              <a:t>Основная проблема решенная </a:t>
            </a:r>
            <a:r>
              <a:rPr lang="ru-RU" altLang="ru-RU" sz="2600" dirty="0" smtClean="0">
                <a:latin typeface="Georgia" pitchFamily="18" charset="0"/>
              </a:rPr>
              <a:t>мной : какие </a:t>
            </a:r>
            <a:r>
              <a:rPr lang="ru-RU" altLang="ru-RU" sz="2600" dirty="0">
                <a:latin typeface="Georgia" pitchFamily="18" charset="0"/>
              </a:rPr>
              <a:t>животные и растения будут охраняться в парке.</a:t>
            </a:r>
          </a:p>
          <a:p>
            <a:r>
              <a:rPr lang="ru-RU" altLang="ru-RU" sz="2600" dirty="0">
                <a:latin typeface="Georgia" pitchFamily="18" charset="0"/>
              </a:rPr>
              <a:t>Я искала тех </a:t>
            </a:r>
            <a:r>
              <a:rPr lang="ru-RU" altLang="ru-RU" sz="2600" dirty="0" smtClean="0">
                <a:latin typeface="Georgia" pitchFamily="18" charset="0"/>
              </a:rPr>
              <a:t>животных , которые </a:t>
            </a:r>
            <a:r>
              <a:rPr lang="ru-RU" altLang="ru-RU" sz="2600" dirty="0">
                <a:latin typeface="Georgia" pitchFamily="18" charset="0"/>
              </a:rPr>
              <a:t>обитают только в Танзании</a:t>
            </a:r>
          </a:p>
          <a:p>
            <a:r>
              <a:rPr lang="ru-RU" altLang="ru-RU" sz="2600" dirty="0">
                <a:latin typeface="Georgia" pitchFamily="18" charset="0"/>
              </a:rPr>
              <a:t>Какой результат я </a:t>
            </a:r>
            <a:r>
              <a:rPr lang="ru-RU" altLang="ru-RU" sz="2600" dirty="0" smtClean="0">
                <a:latin typeface="Georgia" pitchFamily="18" charset="0"/>
              </a:rPr>
              <a:t>получила :</a:t>
            </a:r>
            <a:r>
              <a:rPr lang="ru-RU" altLang="ru-RU" sz="2600" dirty="0">
                <a:latin typeface="Georgia" pitchFamily="18" charset="0"/>
              </a:rPr>
              <a:t>различные животные и </a:t>
            </a:r>
            <a:r>
              <a:rPr lang="ru-RU" altLang="ru-RU" sz="2600" dirty="0" smtClean="0">
                <a:latin typeface="Georgia" pitchFamily="18" charset="0"/>
              </a:rPr>
              <a:t>растения ,</a:t>
            </a:r>
            <a:r>
              <a:rPr lang="ru-RU" altLang="ru-RU" sz="2600" dirty="0">
                <a:latin typeface="Georgia" pitchFamily="18" charset="0"/>
              </a:rPr>
              <a:t>теперь живут в моем </a:t>
            </a:r>
            <a:r>
              <a:rPr lang="ru-RU" altLang="ru-RU" sz="2600" dirty="0" smtClean="0">
                <a:latin typeface="Georgia" pitchFamily="18" charset="0"/>
              </a:rPr>
              <a:t>парке , изучаются </a:t>
            </a:r>
            <a:r>
              <a:rPr lang="ru-RU" altLang="ru-RU" sz="2600" dirty="0">
                <a:latin typeface="Georgia" pitchFamily="18" charset="0"/>
              </a:rPr>
              <a:t>и охраняются.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7310709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134c83b0-daba-48ad-8a7d-75e8d548d543">Z7KFWENHHMJR-1173714410-233</_dlc_DocId>
    <_dlc_DocIdUrl xmlns="134c83b0-daba-48ad-8a7d-75e8d548d543">
      <Url>http://www.eduportal44.ru/Galich/school1/_layouts/15/DocIdRedir.aspx?ID=Z7KFWENHHMJR-1173714410-233</Url>
      <Description>Z7KFWENHHMJR-1173714410-233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C18DFE926818294197A367DA6DC2FDF0" ma:contentTypeVersion="1" ma:contentTypeDescription="Создание документа." ma:contentTypeScope="" ma:versionID="58e9ec99828b56d48a0cfe1cf796b29e">
  <xsd:schema xmlns:xsd="http://www.w3.org/2001/XMLSchema" xmlns:xs="http://www.w3.org/2001/XMLSchema" xmlns:p="http://schemas.microsoft.com/office/2006/metadata/properties" xmlns:ns2="134c83b0-daba-48ad-8a7d-75e8d548d543" targetNamespace="http://schemas.microsoft.com/office/2006/metadata/properties" ma:root="true" ma:fieldsID="a2f2ab80eb441aec93e1bfc7e6bf8f37" ns2:_="">
    <xsd:import namespace="134c83b0-daba-48ad-8a7d-75e8d548d54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4c83b0-daba-48ad-8a7d-75e8d548d54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  <xsd:element name="SharedWithUsers" ma:index="11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8BD8802-5AF1-46AC-9ADC-C9F90EB4308C}"/>
</file>

<file path=customXml/itemProps2.xml><?xml version="1.0" encoding="utf-8"?>
<ds:datastoreItem xmlns:ds="http://schemas.openxmlformats.org/officeDocument/2006/customXml" ds:itemID="{968FE038-F1BC-4EEC-B8BC-197630065A73}"/>
</file>

<file path=customXml/itemProps3.xml><?xml version="1.0" encoding="utf-8"?>
<ds:datastoreItem xmlns:ds="http://schemas.openxmlformats.org/officeDocument/2006/customXml" ds:itemID="{B6788501-83E9-4F01-B83D-C78BC9B3681E}"/>
</file>

<file path=customXml/itemProps4.xml><?xml version="1.0" encoding="utf-8"?>
<ds:datastoreItem xmlns:ds="http://schemas.openxmlformats.org/officeDocument/2006/customXml" ds:itemID="{EFF5AB3D-2F83-4620-9F84-6F85A7C7DA47}"/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50</TotalTime>
  <Words>267</Words>
  <Application>Microsoft Office PowerPoint</Application>
  <PresentationFormat>Экран (4:3)</PresentationFormat>
  <Paragraphs>23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Кнопка</vt:lpstr>
      <vt:lpstr>«Создание национального парка в Тазании»</vt:lpstr>
      <vt:lpstr>План проекта</vt:lpstr>
      <vt:lpstr>Местонахождение Танзании</vt:lpstr>
      <vt:lpstr>Флора и Фауна</vt:lpstr>
      <vt:lpstr>Расположение предполагаемого парка</vt:lpstr>
      <vt:lpstr>Защита проекта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Учебный проект Создание национального парка в Танзании</dc:title>
  <dc:creator>user</dc:creator>
  <cp:lastModifiedBy>USER</cp:lastModifiedBy>
  <cp:revision>7</cp:revision>
  <dcterms:created xsi:type="dcterms:W3CDTF">2017-01-10T18:09:02Z</dcterms:created>
  <dcterms:modified xsi:type="dcterms:W3CDTF">2017-01-28T18:37:42Z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0x010100C18DFE926818294197A367DA6DC2FDF0</vt:lpwstr>
  </property>
  <property fmtid="{D5CDD505-2E9C-101B-9397-08002B2CF9AE}" pid="3" name="_dlc_DocIdItemGuid">
    <vt:lpwstr>a207fa21-6b4e-4046-bf2b-9e0ea5f378da</vt:lpwstr>
  </property>
</Properties>
</file>