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E97-14CB-442A-82A9-DAB900704E4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942-69C2-4BBB-964B-E5D98088D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E97-14CB-442A-82A9-DAB900704E4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942-69C2-4BBB-964B-E5D98088D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E97-14CB-442A-82A9-DAB900704E4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942-69C2-4BBB-964B-E5D98088D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E97-14CB-442A-82A9-DAB900704E4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942-69C2-4BBB-964B-E5D98088D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E97-14CB-442A-82A9-DAB900704E4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942-69C2-4BBB-964B-E5D98088D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E97-14CB-442A-82A9-DAB900704E4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942-69C2-4BBB-964B-E5D98088D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E97-14CB-442A-82A9-DAB900704E4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942-69C2-4BBB-964B-E5D98088D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E97-14CB-442A-82A9-DAB900704E4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942-69C2-4BBB-964B-E5D98088D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E97-14CB-442A-82A9-DAB900704E4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942-69C2-4BBB-964B-E5D98088D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E97-14CB-442A-82A9-DAB900704E4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942-69C2-4BBB-964B-E5D98088D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E97-14CB-442A-82A9-DAB900704E4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942-69C2-4BBB-964B-E5D98088D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9FE97-14CB-442A-82A9-DAB900704E4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9942-69C2-4BBB-964B-E5D98088D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42900"/>
            <a:ext cx="9144000" cy="1470025"/>
          </a:xfrm>
        </p:spPr>
        <p:txBody>
          <a:bodyPr/>
          <a:lstStyle/>
          <a:p>
            <a:r>
              <a:rPr lang="ru-RU" dirty="0">
                <a:latin typeface="Georgia" pitchFamily="18" charset="0"/>
                <a:ea typeface="SimSun-ExtB" pitchFamily="49" charset="-122"/>
                <a:cs typeface="Rod" pitchFamily="49" charset="-79"/>
              </a:rPr>
              <a:t>С</a:t>
            </a:r>
            <a:r>
              <a:rPr lang="ru-RU" dirty="0" smtClean="0">
                <a:latin typeface="Georgia" pitchFamily="18" charset="0"/>
                <a:ea typeface="SimSun-ExtB" pitchFamily="49" charset="-122"/>
                <a:cs typeface="Rod" pitchFamily="49" charset="-79"/>
              </a:rPr>
              <a:t>таринные улицы города Галич</a:t>
            </a:r>
            <a:endParaRPr lang="ru-RU" dirty="0">
              <a:latin typeface="Georgia" pitchFamily="18" charset="0"/>
              <a:ea typeface="SimSun-ExtB" pitchFamily="49" charset="-122"/>
              <a:cs typeface="Rod" pitchFamily="49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" y="6105556"/>
            <a:ext cx="91440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Улица Большой </a:t>
            </a:r>
            <a:r>
              <a:rPr lang="ru-RU" b="1" dirty="0" err="1" smtClean="0">
                <a:solidFill>
                  <a:schemeClr val="tx1"/>
                </a:solidFill>
                <a:latin typeface="Georgia" pitchFamily="18" charset="0"/>
              </a:rPr>
              <a:t>Глинник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8" name="Picture 4" descr="C:\Users\Лена\Desktop\karta_galicha_avtomobil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105" y="1162073"/>
            <a:ext cx="4735175" cy="4695819"/>
          </a:xfrm>
          <a:prstGeom prst="rect">
            <a:avLst/>
          </a:prstGeom>
          <a:noFill/>
        </p:spPr>
      </p:pic>
      <p:pic>
        <p:nvPicPr>
          <p:cNvPr id="8" name="Рисунок 7" descr="новые дома по ул. Большой Глинник"/>
          <p:cNvPicPr/>
          <p:nvPr/>
        </p:nvPicPr>
        <p:blipFill>
          <a:blip r:embed="rId3" cstate="print"/>
          <a:srcRect l="21646" r="17022"/>
          <a:stretch>
            <a:fillRect/>
          </a:stretch>
        </p:blipFill>
        <p:spPr bwMode="auto">
          <a:xfrm>
            <a:off x="142844" y="1142984"/>
            <a:ext cx="3857652" cy="467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ена\Desktop\Большой Глинник\SAM_50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SAM_5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SAM_5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SAM_5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SAM_5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SAM_5078"/>
          <p:cNvPicPr>
            <a:picLocks noChangeAspect="1" noChangeArrowheads="1"/>
          </p:cNvPicPr>
          <p:nvPr/>
        </p:nvPicPr>
        <p:blipFill>
          <a:blip r:embed="rId2" cstate="print"/>
          <a:srcRect t="15442" r="4687"/>
          <a:stretch>
            <a:fillRect/>
          </a:stretch>
        </p:blipFill>
        <p:spPr bwMode="auto">
          <a:xfrm>
            <a:off x="0" y="-24"/>
            <a:ext cx="919956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Z7KFWENHHMJR-1173714410-204</_dlc_DocId>
    <_dlc_DocIdUrl xmlns="134c83b0-daba-48ad-8a7d-75e8d548d543">
      <Url>http://www.eduportal44.ru/Galich/school1/_layouts/15/DocIdRedir.aspx?ID=Z7KFWENHHMJR-1173714410-204</Url>
      <Description>Z7KFWENHHMJR-1173714410-204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18DFE926818294197A367DA6DC2FDF0" ma:contentTypeVersion="1" ma:contentTypeDescription="Создание документа." ma:contentTypeScope="" ma:versionID="58e9ec99828b56d48a0cfe1cf796b29e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a2f2ab80eb441aec93e1bfc7e6bf8f37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EB0FADA-A5DD-431E-92EA-A9411AFB82DB}"/>
</file>

<file path=customXml/itemProps2.xml><?xml version="1.0" encoding="utf-8"?>
<ds:datastoreItem xmlns:ds="http://schemas.openxmlformats.org/officeDocument/2006/customXml" ds:itemID="{D73D489D-5566-44A4-9A70-76D4D7DA4359}"/>
</file>

<file path=customXml/itemProps3.xml><?xml version="1.0" encoding="utf-8"?>
<ds:datastoreItem xmlns:ds="http://schemas.openxmlformats.org/officeDocument/2006/customXml" ds:itemID="{02E4D59A-4087-4A2B-9173-057FBEBFA82D}"/>
</file>

<file path=customXml/itemProps4.xml><?xml version="1.0" encoding="utf-8"?>
<ds:datastoreItem xmlns:ds="http://schemas.openxmlformats.org/officeDocument/2006/customXml" ds:itemID="{EE45325D-B559-40B8-BF85-63122789059C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Старинные улицы города Галич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улицы города Галич</dc:title>
  <dc:creator>RePack by Diakov</dc:creator>
  <cp:lastModifiedBy>RePack by Diakov</cp:lastModifiedBy>
  <cp:revision>1</cp:revision>
  <dcterms:created xsi:type="dcterms:W3CDTF">2015-10-13T16:50:08Z</dcterms:created>
  <dcterms:modified xsi:type="dcterms:W3CDTF">2015-10-15T09:19:28Z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0x010100C18DFE926818294197A367DA6DC2FDF0</vt:lpwstr>
  </property>
  <property fmtid="{D5CDD505-2E9C-101B-9397-08002B2CF9AE}" pid="3" name="_dlc_DocIdItemGuid">
    <vt:lpwstr>b4fde86e-d1f5-497f-be60-d4d26ebfcac8</vt:lpwstr>
  </property>
</Properties>
</file>