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88D9-0AD3-447B-8E3A-8018AFA48F61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AD147-F524-4B7D-A3E5-0EE872FBD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FFD7-928A-4ABA-8E62-BDDEE87D5684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C91B-254C-474E-8E6F-AFC424718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C0FF-7904-4B7C-9396-1B56A710EB1C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AFCB-6DEC-4F3A-9D0A-6C7E4CB7A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618EE-D667-4594-A3B1-F2588D67F994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1BD4-D20E-4D86-B5A4-77889022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8AC8-3CBC-4673-A3B7-75DAAF37E4F9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53E7-ADC0-48DD-86F5-00A14735E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5F0F-4015-4AB0-9564-DDDF8637CAE8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0DB5-F589-490E-A48D-984CFBA67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0E57-4529-44A5-973D-7E41251B5712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EBE4-C2C4-4667-A8B6-561F4BEAA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B748-67C2-43C9-98F9-A6724B962D75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34DF-42AD-40C7-89FF-DC83DB343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7BFD-4AC4-4F94-8B45-CCAECDAFD405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DDE9-E9C4-4AB3-A53B-B9942CAF5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17EF-533D-48A4-98DC-692B3351AA5D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1D38-623C-4A67-BC32-6C2D2CB69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EB12-8E69-4385-BF73-D99A712B81D7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117B-612F-45AB-821F-32C83E788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53847D-057C-41AB-BA77-BDB6590A4327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E42DCC-9A40-45D6-9451-FC424789C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4"/>
            </a:gs>
            <a:gs pos="52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79400" y="3195638"/>
            <a:ext cx="11485563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25 октября -</a:t>
            </a:r>
          </a:p>
          <a:p>
            <a:pPr algn="ctr"/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Международный день</a:t>
            </a:r>
          </a:p>
          <a:p>
            <a:pPr algn="ctr"/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школьных библиотек</a:t>
            </a:r>
          </a:p>
        </p:txBody>
      </p:sp>
      <p:pic>
        <p:nvPicPr>
          <p:cNvPr id="1331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9975"/>
            <a:ext cx="15240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" y="534988"/>
            <a:ext cx="13398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7388" y="200025"/>
            <a:ext cx="14081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5163" y="100013"/>
            <a:ext cx="13779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5163" y="-103188"/>
            <a:ext cx="1357312" cy="200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4"/>
            </a:gs>
            <a:gs pos="52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62000" y="396875"/>
            <a:ext cx="11155363" cy="3805238"/>
          </a:xfrm>
        </p:spPr>
        <p:txBody>
          <a:bodyPr/>
          <a:lstStyle/>
          <a:p>
            <a:pPr algn="ctr"/>
            <a:r>
              <a:rPr lang="ru-RU" sz="7200" b="1" smtClean="0">
                <a:solidFill>
                  <a:srgbClr val="002060"/>
                </a:solidFill>
              </a:rPr>
              <a:t>25 октября </a:t>
            </a:r>
            <a:r>
              <a:rPr lang="ru-RU" sz="7200" b="1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7200" b="1" smtClean="0">
                <a:solidFill>
                  <a:srgbClr val="002060"/>
                </a:solidFill>
                <a:latin typeface="Arial" charset="0"/>
              </a:rPr>
            </a:br>
            <a:r>
              <a:rPr lang="ru-RU" b="1" smtClean="0">
                <a:solidFill>
                  <a:srgbClr val="002060"/>
                </a:solidFill>
                <a:latin typeface="Arial" charset="0"/>
              </a:rPr>
              <a:t>информационно-библиотечный центр гимназии приглашает принять участие в акции</a:t>
            </a:r>
            <a:br>
              <a:rPr lang="ru-RU" b="1" smtClean="0">
                <a:solidFill>
                  <a:srgbClr val="002060"/>
                </a:solidFill>
                <a:latin typeface="Arial" charset="0"/>
              </a:rPr>
            </a:br>
            <a:r>
              <a:rPr lang="en-US" sz="7200" b="1" smtClean="0">
                <a:solidFill>
                  <a:srgbClr val="002060"/>
                </a:solidFill>
              </a:rPr>
              <a:t> </a:t>
            </a:r>
            <a:r>
              <a:rPr lang="ru-RU" sz="7200" b="1" smtClean="0">
                <a:solidFill>
                  <a:srgbClr val="002060"/>
                </a:solidFill>
              </a:rPr>
              <a:t>«Гимназия читает»</a:t>
            </a:r>
            <a:r>
              <a:rPr lang="ru-RU" sz="6600" b="1" smtClean="0">
                <a:solidFill>
                  <a:srgbClr val="002060"/>
                </a:solidFill>
              </a:rPr>
              <a:t/>
            </a:r>
            <a:br>
              <a:rPr lang="ru-RU" sz="6600" b="1" smtClean="0">
                <a:solidFill>
                  <a:srgbClr val="002060"/>
                </a:solidFill>
              </a:rPr>
            </a:br>
            <a:endParaRPr lang="ru-RU" sz="6600" b="1" smtClean="0">
              <a:solidFill>
                <a:srgbClr val="002060"/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52425" y="4165600"/>
            <a:ext cx="11436350" cy="23590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000" b="1" i="1" smtClean="0"/>
              <a:t>К участию приглашаются </a:t>
            </a:r>
            <a:r>
              <a:rPr lang="ru-RU" sz="3600" b="1" smtClean="0"/>
              <a:t>обучающиеся 1-11  классов.</a:t>
            </a:r>
          </a:p>
          <a:p>
            <a:pPr marL="0" indent="0">
              <a:buFont typeface="Arial" charset="0"/>
              <a:buNone/>
            </a:pPr>
            <a:r>
              <a:rPr lang="ru-RU" sz="4000" b="1" i="1" smtClean="0"/>
              <a:t>Место проведения</a:t>
            </a:r>
            <a:r>
              <a:rPr lang="ru-RU" sz="3600" b="1" i="1" smtClean="0"/>
              <a:t>: </a:t>
            </a:r>
            <a:r>
              <a:rPr lang="ru-RU" sz="3600" b="1" smtClean="0"/>
              <a:t>актовый зал.</a:t>
            </a:r>
          </a:p>
          <a:p>
            <a:pPr marL="0" indent="0">
              <a:buFont typeface="Arial" charset="0"/>
              <a:buNone/>
            </a:pPr>
            <a:r>
              <a:rPr lang="ru-RU" sz="4000" b="1" i="1" smtClean="0"/>
              <a:t>Время проведения</a:t>
            </a:r>
            <a:r>
              <a:rPr lang="ru-RU" sz="3600" b="1" i="1" smtClean="0"/>
              <a:t>: </a:t>
            </a:r>
            <a:r>
              <a:rPr lang="ru-RU" sz="3600" b="1" smtClean="0"/>
              <a:t>перемены между уроками.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14400" y="2025650"/>
            <a:ext cx="9875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4"/>
            </a:gs>
            <a:gs pos="52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8925" y="365125"/>
            <a:ext cx="11903075" cy="2082800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25 октября 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0066"/>
                </a:solidFill>
                <a:latin typeface="Arial" charset="0"/>
              </a:rPr>
              <a:t>Тема акции</a:t>
            </a:r>
            <a:r>
              <a:rPr lang="en-US" sz="3600" b="1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3600" b="1" smtClean="0">
                <a:solidFill>
                  <a:srgbClr val="000066"/>
                </a:solidFill>
                <a:latin typeface="Arial" charset="0"/>
              </a:rPr>
              <a:t/>
            </a:r>
            <a:br>
              <a:rPr lang="ru-RU" sz="3600" b="1" smtClean="0">
                <a:solidFill>
                  <a:srgbClr val="000066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000066"/>
                </a:solidFill>
              </a:rPr>
              <a:t>«</a:t>
            </a:r>
            <a:r>
              <a:rPr lang="ru-RU" sz="3600" b="1" smtClean="0">
                <a:solidFill>
                  <a:srgbClr val="000066"/>
                </a:solidFill>
                <a:latin typeface="Arial" charset="0"/>
              </a:rPr>
              <a:t>Произведения о Великой Отечественной войне</a:t>
            </a:r>
            <a:r>
              <a:rPr lang="ru-RU" sz="3600" b="1" smtClean="0">
                <a:solidFill>
                  <a:srgbClr val="000066"/>
                </a:solidFill>
              </a:rPr>
              <a:t>»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725488" y="2400300"/>
            <a:ext cx="11128375" cy="31051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000" b="1" i="1" smtClean="0">
                <a:solidFill>
                  <a:srgbClr val="000066"/>
                </a:solidFill>
              </a:rPr>
              <a:t>Условия участия</a:t>
            </a:r>
            <a:r>
              <a:rPr lang="ru-RU" sz="3600" b="1" smtClean="0">
                <a:solidFill>
                  <a:srgbClr val="000066"/>
                </a:solidFill>
              </a:rPr>
              <a:t>: прочитать стихотворение или отрывок из любимого произведения о Великой Отечественной войне (из книги или наизусть).</a:t>
            </a:r>
          </a:p>
        </p:txBody>
      </p:sp>
      <p:pic>
        <p:nvPicPr>
          <p:cNvPr id="1536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2413" y="5575300"/>
            <a:ext cx="8683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6300" y="5303838"/>
            <a:ext cx="11191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4488" y="5138738"/>
            <a:ext cx="98266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07613" y="5040313"/>
            <a:ext cx="10318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04550" y="4873625"/>
            <a:ext cx="11874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4"/>
            </a:gs>
            <a:gs pos="52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solidFill>
                  <a:srgbClr val="000066"/>
                </a:solidFill>
                <a:latin typeface="Arial" charset="0"/>
              </a:rPr>
              <a:t>Книги для участия в акции можно принести свои или взять в школьной библиотеке.</a:t>
            </a:r>
            <a:r>
              <a:rPr lang="ru-RU" sz="3600" smtClean="0">
                <a:solidFill>
                  <a:srgbClr val="000066"/>
                </a:solidFill>
              </a:rPr>
              <a:t/>
            </a:r>
            <a:br>
              <a:rPr lang="ru-RU" sz="3600" smtClean="0">
                <a:solidFill>
                  <a:srgbClr val="000066"/>
                </a:solidFill>
              </a:rPr>
            </a:br>
            <a:endParaRPr lang="ru-RU" sz="3600" smtClean="0">
              <a:solidFill>
                <a:srgbClr val="000066"/>
              </a:solidFill>
            </a:endParaRPr>
          </a:p>
        </p:txBody>
      </p:sp>
      <p:pic>
        <p:nvPicPr>
          <p:cNvPr id="16387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8" y="1943100"/>
            <a:ext cx="23717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63800" y="3536950"/>
            <a:ext cx="2005013" cy="3124200"/>
          </a:xfrm>
        </p:spPr>
      </p:pic>
      <p:pic>
        <p:nvPicPr>
          <p:cNvPr id="16389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058988"/>
            <a:ext cx="23923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24963" y="1901825"/>
            <a:ext cx="2281237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0700" y="3121025"/>
            <a:ext cx="22923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9DCD26AB2937145BB26CCA727A1D5E3" ma:contentTypeVersion="1" ma:contentTypeDescription="Создание документа." ma:contentTypeScope="" ma:versionID="be4315ec94edf8c4e8c15f6ddf97f47a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Z7KFWENHHMJR-515201368-97</_dlc_DocId>
    <_dlc_DocIdUrl xmlns="134c83b0-daba-48ad-8a7d-75e8d548d543">
      <Url>http://www.eduportal44.ru/Galich/school1/_layouts/15/DocIdRedir.aspx?ID=Z7KFWENHHMJR-515201368-97</Url>
      <Description>Z7KFWENHHMJR-515201368-97</Description>
    </_dlc_DocIdUrl>
  </documentManagement>
</p:properties>
</file>

<file path=customXml/itemProps1.xml><?xml version="1.0" encoding="utf-8"?>
<ds:datastoreItem xmlns:ds="http://schemas.openxmlformats.org/officeDocument/2006/customXml" ds:itemID="{A2A8344D-218A-4FFA-A44E-47072252F634}"/>
</file>

<file path=customXml/itemProps2.xml><?xml version="1.0" encoding="utf-8"?>
<ds:datastoreItem xmlns:ds="http://schemas.openxmlformats.org/officeDocument/2006/customXml" ds:itemID="{84B8FA52-25A4-44A0-8BDF-FABD3DBA7A30}"/>
</file>

<file path=customXml/itemProps3.xml><?xml version="1.0" encoding="utf-8"?>
<ds:datastoreItem xmlns:ds="http://schemas.openxmlformats.org/officeDocument/2006/customXml" ds:itemID="{20D9F3E5-C5D2-49D7-8A6A-0F06AD41316E}"/>
</file>

<file path=customXml/itemProps4.xml><?xml version="1.0" encoding="utf-8"?>
<ds:datastoreItem xmlns:ds="http://schemas.openxmlformats.org/officeDocument/2006/customXml" ds:itemID="{BF0F255F-16FD-46BB-9DB0-5DB9A06222EA}"/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66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25 октября  информационно-библиотечный центр гимназии приглашает принять участие в акции  «Гимназия читает» </vt:lpstr>
      <vt:lpstr>25 октября  Тема акции  «Произведения о Великой Отечественной войне»</vt:lpstr>
      <vt:lpstr>Книги для участия в акции можно принести свои или взять в школьной библиотеке.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2019-10-15T05:59:22Z</dcterms:created>
  <dcterms:modified xsi:type="dcterms:W3CDTF">2019-10-18T08:34:55Z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0x010100D9DCD26AB2937145BB26CCA727A1D5E3</vt:lpwstr>
  </property>
  <property fmtid="{D5CDD505-2E9C-101B-9397-08002B2CF9AE}" pid="3" name="_dlc_DocIdItemGuid">
    <vt:lpwstr>d9c062c9-b48d-47cc-81ff-b212f3625058</vt:lpwstr>
  </property>
</Properties>
</file>