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8640" y="1033549"/>
            <a:ext cx="5598376" cy="4227725"/>
          </a:xfrm>
        </p:spPr>
        <p:txBody>
          <a:bodyPr vert="horz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Самая издаваемая в России книга </a:t>
            </a:r>
          </a:p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о воспитании детей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3491880"/>
            <a:ext cx="3773117" cy="54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4704" y="1033549"/>
            <a:ext cx="5760640" cy="1132049"/>
          </a:xfrm>
        </p:spPr>
        <p:txBody>
          <a:bodyPr vert="horz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ОБ АВТОРЕ: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r="29733"/>
          <a:stretch/>
        </p:blipFill>
        <p:spPr bwMode="auto">
          <a:xfrm>
            <a:off x="260648" y="1836335"/>
            <a:ext cx="2285628" cy="359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0928" y="2140446"/>
            <a:ext cx="396044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Юлия Борисовна </a:t>
            </a:r>
            <a:r>
              <a:rPr lang="ru-RU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Гиппенрейтер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—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советский и российский психолог. </a:t>
            </a:r>
            <a:endParaRPr 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Области научных  интересов: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экспериментальная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психология, системная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семейная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психотерапия. Автор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многочисленных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публикаций по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психологии,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блестящий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популяризатор, 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умеющий просто 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и доступно рассказать </a:t>
            </a:r>
            <a:endParaRPr lang="ru-RU" sz="24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о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 важных достижениях современной психологии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55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64704" y="1033549"/>
            <a:ext cx="5760640" cy="1132049"/>
          </a:xfrm>
        </p:spPr>
        <p:txBody>
          <a:bodyPr vert="horz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Главная идея книги: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2352852"/>
            <a:ext cx="61206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Проблемные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", "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трудные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", "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непослушные</a:t>
            </a:r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", "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невозможные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 дети, </a:t>
            </a:r>
            <a:endParaRPr lang="ru-RU" sz="32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так 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же как </a:t>
            </a:r>
            <a:endParaRPr lang="ru-RU" sz="32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дети с 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комплексами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", "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забитые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 или "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несчастные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" -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всегда результат неправильно сложившихся </a:t>
            </a:r>
            <a:endParaRPr lang="ru-RU" sz="4000" b="1" i="1" dirty="0" smtClean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отношений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в семье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.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22" y="5280274"/>
            <a:ext cx="2776908" cy="23140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48" y="683569"/>
            <a:ext cx="6597352" cy="1482030"/>
          </a:xfrm>
        </p:spPr>
        <p:txBody>
          <a:bodyPr vert="horz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Достоинство</a:t>
            </a:r>
          </a:p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содержания: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2940843"/>
            <a:ext cx="6120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endParaRPr lang="ru-RU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2527519"/>
            <a:ext cx="6120679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В книге обсуждаются многочисленные вопросы, которые волнуют родителей: </a:t>
            </a:r>
            <a:endParaRPr lang="ru-RU" sz="32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«Как  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воспитывать ребёнка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?» </a:t>
            </a:r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Как 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приучать его  к дисциплине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?» </a:t>
            </a:r>
          </a:p>
          <a:p>
            <a:pPr algn="r"/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Как 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наказывать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?» </a:t>
            </a:r>
          </a:p>
          <a:p>
            <a:pPr algn="r"/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«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Как 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заставить </a:t>
            </a:r>
            <a:r>
              <a:rPr lang="ru-RU" sz="3200" b="1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хорошо </a:t>
            </a:r>
            <a:r>
              <a:rPr lang="ru-RU" sz="3200" b="1" i="1" u="sng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учиться</a:t>
            </a:r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?"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4"/>
          <a:stretch/>
        </p:blipFill>
        <p:spPr bwMode="auto">
          <a:xfrm>
            <a:off x="-26268" y="6462765"/>
            <a:ext cx="3263574" cy="2575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48" y="683569"/>
            <a:ext cx="6597352" cy="1482030"/>
          </a:xfrm>
        </p:spPr>
        <p:txBody>
          <a:bodyPr vert="horz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Достоинство</a:t>
            </a:r>
          </a:p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формы: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2940843"/>
            <a:ext cx="6120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endParaRPr lang="ru-RU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72" y="2444859"/>
            <a:ext cx="612067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В </a:t>
            </a:r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книге много </a:t>
            </a:r>
          </a:p>
          <a:p>
            <a:pPr algn="r"/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практических примеров, </a:t>
            </a:r>
          </a:p>
          <a:p>
            <a:pPr algn="r"/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описываются </a:t>
            </a:r>
          </a:p>
          <a:p>
            <a:pPr algn="r"/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реальные случаи из жизни, </a:t>
            </a:r>
          </a:p>
          <a:p>
            <a:pPr algn="r"/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она написана </a:t>
            </a:r>
          </a:p>
          <a:p>
            <a:pPr algn="r"/>
            <a:r>
              <a:rPr lang="ru-RU" sz="32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простым и доступным языком.</a:t>
            </a:r>
            <a:endParaRPr lang="ru-RU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1" y="5639598"/>
            <a:ext cx="2437070" cy="33065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48" y="683569"/>
            <a:ext cx="6597352" cy="1482030"/>
          </a:xfrm>
        </p:spPr>
        <p:txBody>
          <a:bodyPr vert="horz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Почему</a:t>
            </a: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имеет смысл прочитать книгу: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2940843"/>
            <a:ext cx="6120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endParaRPr lang="ru-RU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2527519"/>
            <a:ext cx="6120679" cy="62478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Автор 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показывает </a:t>
            </a:r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почему воспитательные 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нормы, 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бытующие в нашей культуре много </a:t>
            </a:r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десятилетий ,</a:t>
            </a:r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утратили </a:t>
            </a:r>
            <a:r>
              <a:rPr lang="ru-RU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эффективность. </a:t>
            </a:r>
            <a:endParaRPr lang="ru-RU" sz="2800" b="1" i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Юлия 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Борисовна </a:t>
            </a:r>
          </a:p>
          <a:p>
            <a:pPr algn="r"/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доказывает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, </a:t>
            </a:r>
            <a:endParaRPr lang="ru-RU" sz="2800" b="1" i="1" dirty="0" smtClean="0">
              <a:solidFill>
                <a:schemeClr val="tx2">
                  <a:lumMod val="90000"/>
                </a:schemeClr>
              </a:solidFill>
              <a:latin typeface="Candara" panose="020E0502030303020204" pitchFamily="34" charset="0"/>
            </a:endParaRPr>
          </a:p>
          <a:p>
            <a:pPr algn="r"/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что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не только с малышами, но и с трудными подростками отношения можно исправить всегда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, — научившись общаться по-другому. И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дает пошаговые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инструкции 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к тому, как это </a:t>
            </a:r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сделат</a:t>
            </a:r>
            <a:r>
              <a:rPr lang="ru-RU" sz="32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ь.</a:t>
            </a:r>
            <a:r>
              <a:rPr lang="ru-RU" sz="32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32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</a:br>
            <a:endParaRPr lang="ru-RU" sz="3200" b="1" i="1" dirty="0">
              <a:solidFill>
                <a:schemeClr val="tx2">
                  <a:lumMod val="9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957"/>
            <a:ext cx="20907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8" y="2940843"/>
            <a:ext cx="6120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endParaRPr lang="ru-RU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226" y="816179"/>
            <a:ext cx="6120679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Много интересного и полезного можно найти  в других книгах </a:t>
            </a:r>
          </a:p>
          <a:p>
            <a:pPr algn="r"/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Юлии Борисовны </a:t>
            </a:r>
            <a:r>
              <a:rPr lang="ru-RU" sz="2800" b="1" i="1" dirty="0" err="1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Гиппенрейтер</a:t>
            </a:r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:</a:t>
            </a:r>
            <a:r>
              <a:rPr lang="ru-RU" sz="32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32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</a:br>
            <a:endParaRPr lang="ru-RU" sz="3200" b="1" i="1" dirty="0">
              <a:solidFill>
                <a:schemeClr val="tx2">
                  <a:lumMod val="9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6" y="2411760"/>
            <a:ext cx="1935940" cy="27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2955701"/>
            <a:ext cx="1839533" cy="267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87" y="5004048"/>
            <a:ext cx="190003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38" y="6012160"/>
            <a:ext cx="189648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5833169"/>
            <a:ext cx="1855870" cy="254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72" y="2457003"/>
            <a:ext cx="1663947" cy="224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648" y="2940843"/>
            <a:ext cx="61206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44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endParaRPr lang="ru-RU" sz="4400" b="1" i="1" dirty="0">
              <a:solidFill>
                <a:schemeClr val="bg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971600"/>
            <a:ext cx="4239085" cy="299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567" y="4496087"/>
            <a:ext cx="6005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«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Нежелательное поведение ребёнка </a:t>
            </a:r>
            <a:endParaRPr lang="ru-RU" sz="2800" b="1" i="1" dirty="0" smtClean="0">
              <a:solidFill>
                <a:schemeClr val="tx2">
                  <a:lumMod val="9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есть 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нормальная реакция </a:t>
            </a:r>
            <a:endParaRPr lang="ru-RU" sz="2800" b="1" i="1" dirty="0" smtClean="0">
              <a:solidFill>
                <a:schemeClr val="tx2">
                  <a:lumMod val="9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на </a:t>
            </a:r>
            <a:r>
              <a:rPr lang="ru-RU" sz="2800" b="1" i="1" dirty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ненормальные условия </a:t>
            </a:r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жизни»</a:t>
            </a:r>
            <a:endParaRPr lang="ru-RU" sz="2800" b="1" i="1" dirty="0">
              <a:solidFill>
                <a:schemeClr val="tx2">
                  <a:lumMod val="9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017" y="6372200"/>
            <a:ext cx="6005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2">
                    <a:lumMod val="90000"/>
                  </a:schemeClr>
                </a:solidFill>
                <a:latin typeface="Candara" panose="020E0502030303020204" pitchFamily="34" charset="0"/>
              </a:rPr>
              <a:t>«Если Вы хотите установить душевный контакт с ребёнком – перестаньте его «воспитывать»…»</a:t>
            </a:r>
            <a:endParaRPr lang="ru-RU" sz="2800" b="1" i="1" dirty="0">
              <a:solidFill>
                <a:schemeClr val="tx2">
                  <a:lumMod val="9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23F4A0C7C88646BBE08D6D92D06D59" ma:contentTypeVersion="1" ma:contentTypeDescription="Создание документа." ma:contentTypeScope="" ma:versionID="973b8f8432da031edb42654d3fa9e5b8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Z7KFWENHHMJR-303363060-98</_dlc_DocId>
    <_dlc_DocIdUrl xmlns="134c83b0-daba-48ad-8a7d-75e8d548d543">
      <Url>http://www.eduportal44.ru/Galich/school1/_layouts/15/DocIdRedir.aspx?ID=Z7KFWENHHMJR-303363060-98</Url>
      <Description>Z7KFWENHHMJR-303363060-98</Description>
    </_dlc_DocIdUrl>
  </documentManagement>
</p:properties>
</file>

<file path=customXml/itemProps1.xml><?xml version="1.0" encoding="utf-8"?>
<ds:datastoreItem xmlns:ds="http://schemas.openxmlformats.org/officeDocument/2006/customXml" ds:itemID="{996B1E6A-B9B5-4F58-ABF8-48538BF31754}"/>
</file>

<file path=customXml/itemProps2.xml><?xml version="1.0" encoding="utf-8"?>
<ds:datastoreItem xmlns:ds="http://schemas.openxmlformats.org/officeDocument/2006/customXml" ds:itemID="{84A7D19A-654E-42C9-B2EC-ACDC180C0DAD}"/>
</file>

<file path=customXml/itemProps3.xml><?xml version="1.0" encoding="utf-8"?>
<ds:datastoreItem xmlns:ds="http://schemas.openxmlformats.org/officeDocument/2006/customXml" ds:itemID="{318AA1C5-94A9-4F8F-A5B8-5A5704FB9589}"/>
</file>

<file path=customXml/itemProps4.xml><?xml version="1.0" encoding="utf-8"?>
<ds:datastoreItem xmlns:ds="http://schemas.openxmlformats.org/officeDocument/2006/customXml" ds:itemID="{C0F416D8-57D3-4A58-BA74-1C24C442BB1A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220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Zverdvd.org</cp:lastModifiedBy>
  <cp:revision>15</cp:revision>
  <dcterms:created xsi:type="dcterms:W3CDTF">2018-01-24T06:46:16Z</dcterms:created>
  <dcterms:modified xsi:type="dcterms:W3CDTF">2018-01-24T09:31:14Z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0x0101005023F4A0C7C88646BBE08D6D92D06D59</vt:lpwstr>
  </property>
  <property fmtid="{D5CDD505-2E9C-101B-9397-08002B2CF9AE}" pid="3" name="_dlc_DocIdItemGuid">
    <vt:lpwstr>0bafde5f-ffe0-4f98-851e-78ae66cc5a48</vt:lpwstr>
  </property>
</Properties>
</file>