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развития коллектива</a:t>
            </a:r>
            <a:endParaRPr lang="ru-RU" dirty="0"/>
          </a:p>
        </p:txBody>
      </p:sp>
      <p:pic>
        <p:nvPicPr>
          <p:cNvPr id="2050" name="Picture 2" descr="http://poznanie.com.ua/upload/iblock/77e/77eb1b829ef8b99a2448b6032f0cfca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45023"/>
            <a:ext cx="5779787" cy="299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8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slide.ru/images/21/27521/960/img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12968" cy="653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3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Песчаная россыпь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8768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…..Посмотришь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– сколько песчинок собрано вместе, и в то же время каждая из них сама по себе.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Бывает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так и в человеческих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группах. Вроде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все вместе, а в тоже время каждый человек сам по себе.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Пока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«песчаная россыпь» не приносит ни радости, ни удовлетворения тем, кто ее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составляет…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8194" name="Picture 2" descr="https://im0-tub-ru.yandex.net/i?id=bdbed53fd8ea14475a8bf7d85c7d7feb&amp;n=33&amp;h=215&amp;w=2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364" y="4365104"/>
            <a:ext cx="2959225" cy="22091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3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Мягкая глина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…Мягкая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глина – материал, который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легко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поддается воздействию и из него можно лепить различные изделия. В руках хорошего мастера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(авторитетный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школьник,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классный руководитель)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этот материал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превращается в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прекрасное изделие. Но если к нему не приложить усилий, то он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так и останется простым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куском глины. На этой ступени более заметны усилия по сплочению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коллектива. Но не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все получается, нет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достаточного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опыта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взаимопомощи. Здесь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существуют замкнутые приятельские группировки, которые мало общаются между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собой… 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170" name="Picture 2" descr="http://two-sonnik.ru/wp-content/uploads/2015/03/3277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348452"/>
            <a:ext cx="1869326" cy="13545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5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Мерцающий маяк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8768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…В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штормящем море мерцающий маяк и начинающему и опытному мореходу приносит уверенность, что курс выбран правильно.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Заметьте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, маяк не горит постоянным светом, а периодически выбрасывает пучки света, как бы говоря: «Я здесь, я готов прийти на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помощь». В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такой группе преобладает желание трудиться сообща, помогать друг другу, дружить.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Но дружба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, взаимопомощь требуют постоянного горения, а не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одиночных вспышек…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146" name="Picture 2" descr="https://c1.staticflickr.com/9/8084/8345412396_50cd13bf37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76039"/>
            <a:ext cx="2376264" cy="157626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75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Алый парус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8768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….Алый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парус – символ устремленности вперед,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дружеской верности.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Здесь живут и действуют по принципу «один за всех и все за одного». Дружеское участие и заинтересованность делами друг друга сочетаются с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взаимной требовательностью.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Группа живо интересуется тем, как обстоят дела в соседних классах,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и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иногда ее члены приходят на помощь, когда их просят об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этом.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Хотя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группа сплочена, однако она не всегда готова идти наперекор «бурям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» …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122" name="Picture 2" descr="http://www.cityspb.ru/f/a0/ru/auto/201508/22080656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127167"/>
            <a:ext cx="1920213" cy="14401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3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Горящий факел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…Горящий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факел – это живое пламя, горючим материалом которого является тесная дружба,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отличное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взаимопонимание,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ответственность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каждого не только за себя, но и за других. Здесь ярко проявляются все качества коллектива, которые характерны для «Алого паруса». Но не только это.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Настоящий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коллектив –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тот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, где не остаются равнодушными, если другим группам плохо; тот, который ведет за собой, освещая,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жаром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своего пылающего сердца дорогу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другим…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098" name="Picture 2" descr="http://parki-samara.ru/begmira20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13176"/>
            <a:ext cx="1296144" cy="167418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3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Какой коллектив у вас?</a:t>
            </a:r>
            <a:endParaRPr lang="ru-RU" dirty="0"/>
          </a:p>
        </p:txBody>
      </p:sp>
      <p:pic>
        <p:nvPicPr>
          <p:cNvPr id="3074" name="Picture 2" descr="http://www.colady.ru/wp-content/uploads/2013/03/lage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573016"/>
            <a:ext cx="4475087" cy="29969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46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023F4A0C7C88646BBE08D6D92D06D59" ma:contentTypeVersion="1" ma:contentTypeDescription="Создание документа." ma:contentTypeScope="" ma:versionID="973b8f8432da031edb42654d3fa9e5b8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a2f2ab80eb441aec93e1bfc7e6bf8f37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Z7KFWENHHMJR-303363060-129</_dlc_DocId>
    <_dlc_DocIdUrl xmlns="134c83b0-daba-48ad-8a7d-75e8d548d543">
      <Url>http://www.eduportal44.ru/Galich/school1/_layouts/15/DocIdRedir.aspx?ID=Z7KFWENHHMJR-303363060-129</Url>
      <Description>Z7KFWENHHMJR-303363060-129</Description>
    </_dlc_DocIdUrl>
  </documentManagement>
</p:properties>
</file>

<file path=customXml/itemProps1.xml><?xml version="1.0" encoding="utf-8"?>
<ds:datastoreItem xmlns:ds="http://schemas.openxmlformats.org/officeDocument/2006/customXml" ds:itemID="{AA067D81-6AEC-43DE-8D6A-A57234C8A886}"/>
</file>

<file path=customXml/itemProps2.xml><?xml version="1.0" encoding="utf-8"?>
<ds:datastoreItem xmlns:ds="http://schemas.openxmlformats.org/officeDocument/2006/customXml" ds:itemID="{0BEC72AF-558C-4D3B-87FA-B6E391CA0993}"/>
</file>

<file path=customXml/itemProps3.xml><?xml version="1.0" encoding="utf-8"?>
<ds:datastoreItem xmlns:ds="http://schemas.openxmlformats.org/officeDocument/2006/customXml" ds:itemID="{CFC387C3-250F-478E-9284-62881F65C3A5}"/>
</file>

<file path=customXml/itemProps4.xml><?xml version="1.0" encoding="utf-8"?>
<ds:datastoreItem xmlns:ds="http://schemas.openxmlformats.org/officeDocument/2006/customXml" ds:itemID="{DAF4C19A-73A1-4C1B-91B4-10B0345947A2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</TotalTime>
  <Words>396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Ясность</vt:lpstr>
      <vt:lpstr>Этапы развития коллектива</vt:lpstr>
      <vt:lpstr>Презентация PowerPoint</vt:lpstr>
      <vt:lpstr>Песчаная россыпь</vt:lpstr>
      <vt:lpstr>Мягкая глина</vt:lpstr>
      <vt:lpstr>Мерцающий маяк</vt:lpstr>
      <vt:lpstr>Алый парус</vt:lpstr>
      <vt:lpstr>Горящий факел</vt:lpstr>
      <vt:lpstr>А Какой коллектив у вас?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развития коллектива</dc:title>
  <dc:creator>Zver</dc:creator>
  <cp:lastModifiedBy>Zverdvd.org</cp:lastModifiedBy>
  <cp:revision>8</cp:revision>
  <dcterms:created xsi:type="dcterms:W3CDTF">2016-11-16T18:06:07Z</dcterms:created>
  <dcterms:modified xsi:type="dcterms:W3CDTF">2016-11-16T19:15:12Z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0x0101005023F4A0C7C88646BBE08D6D92D06D59</vt:lpwstr>
  </property>
  <property fmtid="{D5CDD505-2E9C-101B-9397-08002B2CF9AE}" pid="3" name="_dlc_DocIdItemGuid">
    <vt:lpwstr>2181c712-f231-4f06-bc36-43f6c931f3c5</vt:lpwstr>
  </property>
</Properties>
</file>